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92" r:id="rId5"/>
    <p:sldId id="294" r:id="rId6"/>
    <p:sldId id="484" r:id="rId7"/>
    <p:sldId id="276" r:id="rId8"/>
    <p:sldId id="285" r:id="rId9"/>
    <p:sldId id="485" r:id="rId10"/>
    <p:sldId id="281" r:id="rId11"/>
    <p:sldId id="282" r:id="rId12"/>
    <p:sldId id="284" r:id="rId13"/>
    <p:sldId id="489" r:id="rId14"/>
    <p:sldId id="288" r:id="rId15"/>
    <p:sldId id="491" r:id="rId16"/>
    <p:sldId id="490" r:id="rId17"/>
    <p:sldId id="492" r:id="rId18"/>
    <p:sldId id="488" r:id="rId19"/>
    <p:sldId id="481" r:id="rId20"/>
    <p:sldId id="483" r:id="rId21"/>
    <p:sldId id="289" r:id="rId22"/>
  </p:sldIdLst>
  <p:sldSz cx="12192000" cy="6858000"/>
  <p:notesSz cx="6888163" cy="100203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5B3A"/>
    <a:srgbClr val="AEC2D8"/>
    <a:srgbClr val="FF6600"/>
    <a:srgbClr val="D84400"/>
    <a:srgbClr val="446992"/>
    <a:srgbClr val="98432A"/>
    <a:srgbClr val="44678D"/>
    <a:srgbClr val="263E5A"/>
    <a:srgbClr val="D6E0EB"/>
    <a:srgbClr val="728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879" autoAdjust="0"/>
  </p:normalViewPr>
  <p:slideViewPr>
    <p:cSldViewPr snapToGrid="0" showGuides="1">
      <p:cViewPr varScale="1">
        <p:scale>
          <a:sx n="69" d="100"/>
          <a:sy n="69" d="100"/>
        </p:scale>
        <p:origin x="780" y="72"/>
      </p:cViewPr>
      <p:guideLst>
        <p:guide orient="horz" pos="1536"/>
        <p:guide pos="3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491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7E3961-5613-64C6-63C3-6085D0CDAE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6D1F08-FF42-95F6-3130-AE63E56048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CD26A2A-0A96-0647-84E5-C82F2EFD9474}" type="datetimeFigureOut">
              <a:rPr lang="en-US" smtClean="0"/>
              <a:t>10/14/2024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5B35B-A046-EC3C-A80E-3D9D12C149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2DDE3-703C-8B4C-9506-EC0A39AACD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BB8DC1D1-B6C2-C644-8BF1-C34DBFFE1C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479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0D2594CA-29C5-062F-2EA7-C593B096C6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E04BB896-BA64-B358-A066-15B96D23BC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EFA2818-7747-F326-294F-EEAC9BEF6E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B76E0F0-B7F9-756A-3EA4-2114B75370E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5B0CF20C-6BCC-41A4-8C16-5A346425718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12" name="Notes Placeholder 11">
            <a:extLst>
              <a:ext uri="{FF2B5EF4-FFF2-40B4-BE49-F238E27FC236}">
                <a16:creationId xmlns:a16="http://schemas.microsoft.com/office/drawing/2014/main" id="{5161C21F-108C-0F07-CDDD-AFB8DDBF6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07CBA7-2A1E-725E-35DA-D1CFF08EC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D060679C-80C7-4E7D-9614-ABA41C5B2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1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68159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11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260426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12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3714433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13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2043584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14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3074162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18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1181820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2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3586647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4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1377460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5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547045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6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1943209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smtClean="0"/>
              <a:t>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77465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8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2609139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9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1041730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10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1263334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C2501B-DEA6-190E-3633-E32F635B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764" y="1986926"/>
            <a:ext cx="5257793" cy="2057441"/>
          </a:xfrm>
        </p:spPr>
        <p:txBody>
          <a:bodyPr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cxnSp>
        <p:nvCxnSpPr>
          <p:cNvPr id="24" name="Straight Connector 2">
            <a:extLst>
              <a:ext uri="{FF2B5EF4-FFF2-40B4-BE49-F238E27FC236}">
                <a16:creationId xmlns:a16="http://schemas.microsoft.com/office/drawing/2014/main" id="{F1FCCFDB-D985-4322-AC87-F69214893708}"/>
              </a:ext>
            </a:extLst>
          </p:cNvPr>
          <p:cNvCxnSpPr/>
          <p:nvPr userDrawn="1"/>
        </p:nvCxnSpPr>
        <p:spPr>
          <a:xfrm>
            <a:off x="1509005" y="4172084"/>
            <a:ext cx="0" cy="760288"/>
          </a:xfrm>
          <a:prstGeom prst="line">
            <a:avLst/>
          </a:prstGeom>
          <a:noFill/>
          <a:ln w="19050" cap="flat" cmpd="sng" algn="ctr">
            <a:solidFill>
              <a:srgbClr val="D84400"/>
            </a:solidFill>
            <a:prstDash val="solid"/>
            <a:miter lim="800000"/>
          </a:ln>
          <a:effectLst/>
        </p:spPr>
      </p:cxnSp>
      <p:sp>
        <p:nvSpPr>
          <p:cNvPr id="27" name="Content placeholder 47" descr="Click icon to add picture">
            <a:extLst>
              <a:ext uri="{FF2B5EF4-FFF2-40B4-BE49-F238E27FC236}">
                <a16:creationId xmlns:a16="http://schemas.microsoft.com/office/drawing/2014/main" id="{EA8265B5-83C5-4AE9-88AB-3F2443B57F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01366" y="4172084"/>
            <a:ext cx="1570612" cy="7602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/>
              <a:t>Click to edit Master title style </a:t>
            </a:r>
          </a:p>
        </p:txBody>
      </p:sp>
      <p:sp>
        <p:nvSpPr>
          <p:cNvPr id="47" name="Content placeholder 47">
            <a:extLst>
              <a:ext uri="{FF2B5EF4-FFF2-40B4-BE49-F238E27FC236}">
                <a16:creationId xmlns:a16="http://schemas.microsoft.com/office/drawing/2014/main" id="{0FFAAB58-ABE4-41AC-B94E-432936CE030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742557" y="821836"/>
            <a:ext cx="4405503" cy="5066346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noProof="0" dirty="0"/>
              <a:t>Click icon to add picture≈≈</a:t>
            </a:r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9ECA281C-F2CB-AE9D-DCD6-F94D3FEE2E67}"/>
              </a:ext>
            </a:extLst>
          </p:cNvPr>
          <p:cNvSpPr/>
          <p:nvPr userDrawn="1"/>
        </p:nvSpPr>
        <p:spPr>
          <a:xfrm>
            <a:off x="7441324" y="5568778"/>
            <a:ext cx="829927" cy="949454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649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5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6">
            <a:extLst>
              <a:ext uri="{FF2B5EF4-FFF2-40B4-BE49-F238E27FC236}">
                <a16:creationId xmlns:a16="http://schemas.microsoft.com/office/drawing/2014/main" id="{A533F602-EEC9-45F6-8223-8C8F4914919D}"/>
              </a:ext>
            </a:extLst>
          </p:cNvPr>
          <p:cNvSpPr/>
          <p:nvPr userDrawn="1"/>
        </p:nvSpPr>
        <p:spPr>
          <a:xfrm>
            <a:off x="2121636" y="2070606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: Shape 7">
            <a:extLst>
              <a:ext uri="{FF2B5EF4-FFF2-40B4-BE49-F238E27FC236}">
                <a16:creationId xmlns:a16="http://schemas.microsoft.com/office/drawing/2014/main" id="{08F73F8C-5CF8-4470-AE2B-8E6D7952FF3E}"/>
              </a:ext>
            </a:extLst>
          </p:cNvPr>
          <p:cNvSpPr/>
          <p:nvPr userDrawn="1"/>
        </p:nvSpPr>
        <p:spPr>
          <a:xfrm>
            <a:off x="4174867" y="207344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1299AD72-44AB-4D37-ABBB-9E295508DDB5}"/>
              </a:ext>
            </a:extLst>
          </p:cNvPr>
          <p:cNvSpPr/>
          <p:nvPr userDrawn="1"/>
        </p:nvSpPr>
        <p:spPr>
          <a:xfrm>
            <a:off x="6308379" y="206452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834981F1-A16D-4CA2-8001-0D2A65539268}"/>
              </a:ext>
            </a:extLst>
          </p:cNvPr>
          <p:cNvSpPr/>
          <p:nvPr userDrawn="1"/>
        </p:nvSpPr>
        <p:spPr>
          <a:xfrm>
            <a:off x="8407152" y="206898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Content placeholder 47" descr="Click icon to add picture">
            <a:extLst>
              <a:ext uri="{FF2B5EF4-FFF2-40B4-BE49-F238E27FC236}">
                <a16:creationId xmlns:a16="http://schemas.microsoft.com/office/drawing/2014/main" id="{7AA46292-B7E4-4DB5-85D0-C4F19D66F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1770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2" name="Content placeholder 47">
            <a:extLst>
              <a:ext uri="{FF2B5EF4-FFF2-40B4-BE49-F238E27FC236}">
                <a16:creationId xmlns:a16="http://schemas.microsoft.com/office/drawing/2014/main" id="{382E7D57-1A1A-432F-AEA9-9730DEE157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27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3" name="Content placeholder 47" descr="Click icon to add picture">
            <a:extLst>
              <a:ext uri="{FF2B5EF4-FFF2-40B4-BE49-F238E27FC236}">
                <a16:creationId xmlns:a16="http://schemas.microsoft.com/office/drawing/2014/main" id="{E51F0384-440E-45B9-91E7-78CA13DE0B9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888314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4" name="Content placeholder 47">
            <a:extLst>
              <a:ext uri="{FF2B5EF4-FFF2-40B4-BE49-F238E27FC236}">
                <a16:creationId xmlns:a16="http://schemas.microsoft.com/office/drawing/2014/main" id="{35EAE525-3692-40E8-894E-B19171FF64F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979171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5" name="Content placeholder 47" descr="Click icon to add picture">
            <a:extLst>
              <a:ext uri="{FF2B5EF4-FFF2-40B4-BE49-F238E27FC236}">
                <a16:creationId xmlns:a16="http://schemas.microsoft.com/office/drawing/2014/main" id="{847DC539-F391-4470-96EB-486AB02DADB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73898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6" name="Content placeholder 47">
            <a:extLst>
              <a:ext uri="{FF2B5EF4-FFF2-40B4-BE49-F238E27FC236}">
                <a16:creationId xmlns:a16="http://schemas.microsoft.com/office/drawing/2014/main" id="{50988645-D146-4AFE-B87D-27927957717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164755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7" name="Content placeholder 47" descr="Click icon to add picture">
            <a:extLst>
              <a:ext uri="{FF2B5EF4-FFF2-40B4-BE49-F238E27FC236}">
                <a16:creationId xmlns:a16="http://schemas.microsoft.com/office/drawing/2014/main" id="{6712E8AC-14E0-42CC-8037-7C1D0E044B6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259482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8" name="Content placeholder 47">
            <a:extLst>
              <a:ext uri="{FF2B5EF4-FFF2-40B4-BE49-F238E27FC236}">
                <a16:creationId xmlns:a16="http://schemas.microsoft.com/office/drawing/2014/main" id="{C68DF822-6F14-4839-BD33-6874C8136EE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350339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9" name="Content placeholder 47" descr="Click icon to add picture">
            <a:extLst>
              <a:ext uri="{FF2B5EF4-FFF2-40B4-BE49-F238E27FC236}">
                <a16:creationId xmlns:a16="http://schemas.microsoft.com/office/drawing/2014/main" id="{2D1F75C7-DA21-4400-B066-F38190B4F5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45066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0" name="Content placeholder 47">
            <a:extLst>
              <a:ext uri="{FF2B5EF4-FFF2-40B4-BE49-F238E27FC236}">
                <a16:creationId xmlns:a16="http://schemas.microsoft.com/office/drawing/2014/main" id="{F7CF6BF0-A40D-4F18-B9DF-D9C4106065D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35923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41" name="Content placeholder 47">
            <a:extLst>
              <a:ext uri="{FF2B5EF4-FFF2-40B4-BE49-F238E27FC236}">
                <a16:creationId xmlns:a16="http://schemas.microsoft.com/office/drawing/2014/main" id="{95C6B2A2-937E-4C7D-92E3-8A105DD43A98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83282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2" name="Content placeholder 47">
            <a:extLst>
              <a:ext uri="{FF2B5EF4-FFF2-40B4-BE49-F238E27FC236}">
                <a16:creationId xmlns:a16="http://schemas.microsoft.com/office/drawing/2014/main" id="{A9ECEF10-95EB-4F03-B3B1-8FC0E421618E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3109346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3" name="Content placeholder 47">
            <a:extLst>
              <a:ext uri="{FF2B5EF4-FFF2-40B4-BE49-F238E27FC236}">
                <a16:creationId xmlns:a16="http://schemas.microsoft.com/office/drawing/2014/main" id="{12D92FE1-9874-49B8-8FDC-F903A4843015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5235410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4" name="Content placeholder 47">
            <a:extLst>
              <a:ext uri="{FF2B5EF4-FFF2-40B4-BE49-F238E27FC236}">
                <a16:creationId xmlns:a16="http://schemas.microsoft.com/office/drawing/2014/main" id="{12070F52-AB91-476E-9FE0-5403568A11DD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7361474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5" name="Content placeholder 47">
            <a:extLst>
              <a:ext uri="{FF2B5EF4-FFF2-40B4-BE49-F238E27FC236}">
                <a16:creationId xmlns:a16="http://schemas.microsoft.com/office/drawing/2014/main" id="{13AE459B-26D7-43FC-BE0B-EF7B119D7D40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9487536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25" name="Title Placeholder 4">
            <a:extLst>
              <a:ext uri="{FF2B5EF4-FFF2-40B4-BE49-F238E27FC236}">
                <a16:creationId xmlns:a16="http://schemas.microsoft.com/office/drawing/2014/main" id="{C8ECEE37-7B17-4FD7-2612-FBD357E10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F2CD23-FF0B-8184-9F40-957043412F1C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>
            <a:noAutofit/>
          </a:bodyPr>
          <a:lstStyle/>
          <a:p>
            <a:r>
              <a:rPr lang="en-US" noProof="0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76D293-58F2-B8E9-6576-2676F210D7CF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693317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47">
            <a:extLst>
              <a:ext uri="{FF2B5EF4-FFF2-40B4-BE49-F238E27FC236}">
                <a16:creationId xmlns:a16="http://schemas.microsoft.com/office/drawing/2014/main" id="{67FF6BA4-2B1B-4B51-9FE3-A67E3DCC3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8200" y="2929823"/>
            <a:ext cx="1865376" cy="2464293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0" name="Content placeholder 47">
            <a:extLst>
              <a:ext uri="{FF2B5EF4-FFF2-40B4-BE49-F238E27FC236}">
                <a16:creationId xmlns:a16="http://schemas.microsoft.com/office/drawing/2014/main" id="{88E2377A-ED6B-4D69-A9DC-647CB22A520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000303" y="2929823"/>
            <a:ext cx="1867186" cy="2471878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1" name="Content placeholder 47">
            <a:extLst>
              <a:ext uri="{FF2B5EF4-FFF2-40B4-BE49-F238E27FC236}">
                <a16:creationId xmlns:a16="http://schemas.microsoft.com/office/drawing/2014/main" id="{ECC27D7D-FA65-E93F-3C7E-AADBF7E0CC2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64216" y="2929823"/>
            <a:ext cx="1865376" cy="2464293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3" name="Content placeholder 47">
            <a:extLst>
              <a:ext uri="{FF2B5EF4-FFF2-40B4-BE49-F238E27FC236}">
                <a16:creationId xmlns:a16="http://schemas.microsoft.com/office/drawing/2014/main" id="{DF5280E4-E86B-9E17-04A1-072A8148C3B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326319" y="2929823"/>
            <a:ext cx="1865376" cy="2464293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7" name="Content placeholder 47">
            <a:extLst>
              <a:ext uri="{FF2B5EF4-FFF2-40B4-BE49-F238E27FC236}">
                <a16:creationId xmlns:a16="http://schemas.microsoft.com/office/drawing/2014/main" id="{42F4F0D3-AF64-7F92-FF1C-F5D1DC62A38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488424" y="2929823"/>
            <a:ext cx="1865376" cy="2464293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7" name="Content placeholder 47">
            <a:extLst>
              <a:ext uri="{FF2B5EF4-FFF2-40B4-BE49-F238E27FC236}">
                <a16:creationId xmlns:a16="http://schemas.microsoft.com/office/drawing/2014/main" id="{43D089D6-48B5-43AB-A887-EEF910BA91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2067143"/>
            <a:ext cx="1865376" cy="866219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4" name="Title Placeholder 4">
            <a:extLst>
              <a:ext uri="{FF2B5EF4-FFF2-40B4-BE49-F238E27FC236}">
                <a16:creationId xmlns:a16="http://schemas.microsoft.com/office/drawing/2014/main" id="{69ABDED2-7EB3-3ABE-90D0-E6C00F80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Content placeholder 47">
            <a:extLst>
              <a:ext uri="{FF2B5EF4-FFF2-40B4-BE49-F238E27FC236}">
                <a16:creationId xmlns:a16="http://schemas.microsoft.com/office/drawing/2014/main" id="{476A31DC-7395-007C-8BA1-C38E5B289C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000756" y="2067143"/>
            <a:ext cx="1865376" cy="866219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6" name="Content placeholder 47">
            <a:extLst>
              <a:ext uri="{FF2B5EF4-FFF2-40B4-BE49-F238E27FC236}">
                <a16:creationId xmlns:a16="http://schemas.microsoft.com/office/drawing/2014/main" id="{35CE0786-D87B-DD89-C418-C53C1B7E610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163312" y="2067143"/>
            <a:ext cx="1865376" cy="866219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7C7F2E6C-1DCD-3C6A-4830-5BF230A3AAB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25868" y="2067143"/>
            <a:ext cx="1865376" cy="866219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9" name="Content placeholder 47">
            <a:extLst>
              <a:ext uri="{FF2B5EF4-FFF2-40B4-BE49-F238E27FC236}">
                <a16:creationId xmlns:a16="http://schemas.microsoft.com/office/drawing/2014/main" id="{56A87F6E-D6C5-8903-BC20-31381004603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488424" y="2067143"/>
            <a:ext cx="1865376" cy="866219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218367E-FDD8-A1F8-8E0F-A365771B85F7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>
            <a:noAutofit/>
          </a:bodyPr>
          <a:lstStyle/>
          <a:p>
            <a:r>
              <a:rPr lang="en-US" noProof="0" dirty="0"/>
              <a:t>Presentation Title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ECE300-0AB8-85A0-D4D3-B948DDA7B00F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2649859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: Shape 25">
            <a:extLst>
              <a:ext uri="{FF2B5EF4-FFF2-40B4-BE49-F238E27FC236}">
                <a16:creationId xmlns:a16="http://schemas.microsoft.com/office/drawing/2014/main" id="{D61EE2E4-C5DD-4944-B70C-8F0A3F741A59}"/>
              </a:ext>
            </a:extLst>
          </p:cNvPr>
          <p:cNvSpPr/>
          <p:nvPr userDrawn="1"/>
        </p:nvSpPr>
        <p:spPr>
          <a:xfrm>
            <a:off x="1295508" y="3039919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7" name="Freeform: Shape 26">
            <a:extLst>
              <a:ext uri="{FF2B5EF4-FFF2-40B4-BE49-F238E27FC236}">
                <a16:creationId xmlns:a16="http://schemas.microsoft.com/office/drawing/2014/main" id="{91FA36A8-94E8-4069-B957-F7145D77BD5F}"/>
              </a:ext>
            </a:extLst>
          </p:cNvPr>
          <p:cNvSpPr/>
          <p:nvPr userDrawn="1"/>
        </p:nvSpPr>
        <p:spPr>
          <a:xfrm>
            <a:off x="3670763" y="1677046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8" name="Freeform: Shape 27">
            <a:extLst>
              <a:ext uri="{FF2B5EF4-FFF2-40B4-BE49-F238E27FC236}">
                <a16:creationId xmlns:a16="http://schemas.microsoft.com/office/drawing/2014/main" id="{7D38D67C-B6B8-4EB2-BC07-4A8128F44D16}"/>
              </a:ext>
            </a:extLst>
          </p:cNvPr>
          <p:cNvSpPr/>
          <p:nvPr userDrawn="1"/>
        </p:nvSpPr>
        <p:spPr>
          <a:xfrm>
            <a:off x="4865676" y="3722308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9" name="Freeform: Shape 28">
            <a:extLst>
              <a:ext uri="{FF2B5EF4-FFF2-40B4-BE49-F238E27FC236}">
                <a16:creationId xmlns:a16="http://schemas.microsoft.com/office/drawing/2014/main" id="{6B2E4C8C-D96E-4A66-A3D2-3580DACCF801}"/>
              </a:ext>
            </a:extLst>
          </p:cNvPr>
          <p:cNvSpPr/>
          <p:nvPr userDrawn="1"/>
        </p:nvSpPr>
        <p:spPr>
          <a:xfrm>
            <a:off x="7245668" y="3725411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0" name="Freeform: Shape 29">
            <a:extLst>
              <a:ext uri="{FF2B5EF4-FFF2-40B4-BE49-F238E27FC236}">
                <a16:creationId xmlns:a16="http://schemas.microsoft.com/office/drawing/2014/main" id="{74E0B8B0-45C7-4733-BBDC-B82F9307E431}"/>
              </a:ext>
            </a:extLst>
          </p:cNvPr>
          <p:cNvSpPr/>
          <p:nvPr userDrawn="1"/>
        </p:nvSpPr>
        <p:spPr>
          <a:xfrm>
            <a:off x="8440729" y="1677046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1" name="Freeform: Shape 30">
            <a:extLst>
              <a:ext uri="{FF2B5EF4-FFF2-40B4-BE49-F238E27FC236}">
                <a16:creationId xmlns:a16="http://schemas.microsoft.com/office/drawing/2014/main" id="{F0BBECC2-631C-4C53-A9E8-6C87D48A3B01}"/>
              </a:ext>
            </a:extLst>
          </p:cNvPr>
          <p:cNvSpPr/>
          <p:nvPr userDrawn="1"/>
        </p:nvSpPr>
        <p:spPr>
          <a:xfrm>
            <a:off x="1274779" y="1667026"/>
            <a:ext cx="7152768" cy="2736950"/>
          </a:xfrm>
          <a:custGeom>
            <a:avLst/>
            <a:gdLst>
              <a:gd name="connsiteX0" fmla="*/ 0 w 5958191"/>
              <a:gd name="connsiteY0" fmla="*/ 2052536 h 2733472"/>
              <a:gd name="connsiteX1" fmla="*/ 1186774 w 5958191"/>
              <a:gd name="connsiteY1" fmla="*/ 1361872 h 2733472"/>
              <a:gd name="connsiteX2" fmla="*/ 2368685 w 5958191"/>
              <a:gd name="connsiteY2" fmla="*/ 2057400 h 2733472"/>
              <a:gd name="connsiteX3" fmla="*/ 2378413 w 5958191"/>
              <a:gd name="connsiteY3" fmla="*/ 690664 h 2733472"/>
              <a:gd name="connsiteX4" fmla="*/ 3570051 w 5958191"/>
              <a:gd name="connsiteY4" fmla="*/ 0 h 2733472"/>
              <a:gd name="connsiteX5" fmla="*/ 4761689 w 5958191"/>
              <a:gd name="connsiteY5" fmla="*/ 680936 h 2733472"/>
              <a:gd name="connsiteX6" fmla="*/ 4756825 w 5958191"/>
              <a:gd name="connsiteY6" fmla="*/ 2052536 h 2733472"/>
              <a:gd name="connsiteX7" fmla="*/ 5958191 w 5958191"/>
              <a:gd name="connsiteY7" fmla="*/ 2733472 h 2733472"/>
              <a:gd name="connsiteX8" fmla="*/ 5958191 w 5958191"/>
              <a:gd name="connsiteY8" fmla="*/ 2733472 h 2733472"/>
              <a:gd name="connsiteX0" fmla="*/ 0 w 7159557"/>
              <a:gd name="connsiteY0" fmla="*/ 2052536 h 2733472"/>
              <a:gd name="connsiteX1" fmla="*/ 1186774 w 7159557"/>
              <a:gd name="connsiteY1" fmla="*/ 1361872 h 2733472"/>
              <a:gd name="connsiteX2" fmla="*/ 2368685 w 7159557"/>
              <a:gd name="connsiteY2" fmla="*/ 2057400 h 2733472"/>
              <a:gd name="connsiteX3" fmla="*/ 2378413 w 7159557"/>
              <a:gd name="connsiteY3" fmla="*/ 690664 h 2733472"/>
              <a:gd name="connsiteX4" fmla="*/ 3570051 w 7159557"/>
              <a:gd name="connsiteY4" fmla="*/ 0 h 2733472"/>
              <a:gd name="connsiteX5" fmla="*/ 4761689 w 7159557"/>
              <a:gd name="connsiteY5" fmla="*/ 680936 h 2733472"/>
              <a:gd name="connsiteX6" fmla="*/ 4756825 w 7159557"/>
              <a:gd name="connsiteY6" fmla="*/ 2052536 h 2733472"/>
              <a:gd name="connsiteX7" fmla="*/ 5958191 w 7159557"/>
              <a:gd name="connsiteY7" fmla="*/ 2733472 h 2733472"/>
              <a:gd name="connsiteX8" fmla="*/ 7159557 w 7159557"/>
              <a:gd name="connsiteY8" fmla="*/ 2067128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62264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57400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52536 h 2733472"/>
              <a:gd name="connsiteX0" fmla="*/ 0 w 7159556"/>
              <a:gd name="connsiteY0" fmla="*/ 2052536 h 2733472"/>
              <a:gd name="connsiteX1" fmla="*/ 1186774 w 7159556"/>
              <a:gd name="connsiteY1" fmla="*/ 1361872 h 2733472"/>
              <a:gd name="connsiteX2" fmla="*/ 2368685 w 7159556"/>
              <a:gd name="connsiteY2" fmla="*/ 2057400 h 2733472"/>
              <a:gd name="connsiteX3" fmla="*/ 2378413 w 7159556"/>
              <a:gd name="connsiteY3" fmla="*/ 690664 h 2733472"/>
              <a:gd name="connsiteX4" fmla="*/ 3570051 w 7159556"/>
              <a:gd name="connsiteY4" fmla="*/ 0 h 2733472"/>
              <a:gd name="connsiteX5" fmla="*/ 4761689 w 7159556"/>
              <a:gd name="connsiteY5" fmla="*/ 680936 h 2733472"/>
              <a:gd name="connsiteX6" fmla="*/ 4756825 w 7159556"/>
              <a:gd name="connsiteY6" fmla="*/ 2052536 h 2733472"/>
              <a:gd name="connsiteX7" fmla="*/ 5958191 w 7159556"/>
              <a:gd name="connsiteY7" fmla="*/ 2733472 h 2733472"/>
              <a:gd name="connsiteX8" fmla="*/ 7159556 w 7159556"/>
              <a:gd name="connsiteY8" fmla="*/ 2052536 h 2733472"/>
              <a:gd name="connsiteX0" fmla="*/ 0 w 7145649"/>
              <a:gd name="connsiteY0" fmla="*/ 2049060 h 2733472"/>
              <a:gd name="connsiteX1" fmla="*/ 1172867 w 7145649"/>
              <a:gd name="connsiteY1" fmla="*/ 1361872 h 2733472"/>
              <a:gd name="connsiteX2" fmla="*/ 2354778 w 7145649"/>
              <a:gd name="connsiteY2" fmla="*/ 2057400 h 2733472"/>
              <a:gd name="connsiteX3" fmla="*/ 2364506 w 7145649"/>
              <a:gd name="connsiteY3" fmla="*/ 690664 h 2733472"/>
              <a:gd name="connsiteX4" fmla="*/ 3556144 w 7145649"/>
              <a:gd name="connsiteY4" fmla="*/ 0 h 2733472"/>
              <a:gd name="connsiteX5" fmla="*/ 4747782 w 7145649"/>
              <a:gd name="connsiteY5" fmla="*/ 680936 h 2733472"/>
              <a:gd name="connsiteX6" fmla="*/ 4742918 w 7145649"/>
              <a:gd name="connsiteY6" fmla="*/ 2052536 h 2733472"/>
              <a:gd name="connsiteX7" fmla="*/ 5944284 w 7145649"/>
              <a:gd name="connsiteY7" fmla="*/ 2733472 h 2733472"/>
              <a:gd name="connsiteX8" fmla="*/ 7145649 w 714564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61872 h 2733472"/>
              <a:gd name="connsiteX2" fmla="*/ 2365208 w 7156079"/>
              <a:gd name="connsiteY2" fmla="*/ 205740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65208 w 7156079"/>
              <a:gd name="connsiteY2" fmla="*/ 205740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61731 w 7156079"/>
              <a:gd name="connsiteY2" fmla="*/ 2029586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82592 w 7156079"/>
              <a:gd name="connsiteY2" fmla="*/ 2033063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72162 w 7156079"/>
              <a:gd name="connsiteY2" fmla="*/ 202611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62966 h 2761286"/>
              <a:gd name="connsiteX1" fmla="*/ 1183297 w 7156079"/>
              <a:gd name="connsiteY1" fmla="*/ 1372302 h 2761286"/>
              <a:gd name="connsiteX2" fmla="*/ 2372162 w 7156079"/>
              <a:gd name="connsiteY2" fmla="*/ 2053924 h 2761286"/>
              <a:gd name="connsiteX3" fmla="*/ 2374936 w 7156079"/>
              <a:gd name="connsiteY3" fmla="*/ 718478 h 2761286"/>
              <a:gd name="connsiteX4" fmla="*/ 3577004 w 7156079"/>
              <a:gd name="connsiteY4" fmla="*/ 0 h 2761286"/>
              <a:gd name="connsiteX5" fmla="*/ 4758212 w 7156079"/>
              <a:gd name="connsiteY5" fmla="*/ 708750 h 2761286"/>
              <a:gd name="connsiteX6" fmla="*/ 4753348 w 7156079"/>
              <a:gd name="connsiteY6" fmla="*/ 2080350 h 2761286"/>
              <a:gd name="connsiteX7" fmla="*/ 5954714 w 7156079"/>
              <a:gd name="connsiteY7" fmla="*/ 2761286 h 2761286"/>
              <a:gd name="connsiteX8" fmla="*/ 7156079 w 7156079"/>
              <a:gd name="connsiteY8" fmla="*/ 2080350 h 2761286"/>
              <a:gd name="connsiteX0" fmla="*/ 0 w 7156079"/>
              <a:gd name="connsiteY0" fmla="*/ 2062966 h 2761286"/>
              <a:gd name="connsiteX1" fmla="*/ 1183297 w 7156079"/>
              <a:gd name="connsiteY1" fmla="*/ 1372302 h 2761286"/>
              <a:gd name="connsiteX2" fmla="*/ 2372162 w 7156079"/>
              <a:gd name="connsiteY2" fmla="*/ 2053924 h 2761286"/>
              <a:gd name="connsiteX3" fmla="*/ 2371460 w 7156079"/>
              <a:gd name="connsiteY3" fmla="*/ 708048 h 2761286"/>
              <a:gd name="connsiteX4" fmla="*/ 3577004 w 7156079"/>
              <a:gd name="connsiteY4" fmla="*/ 0 h 2761286"/>
              <a:gd name="connsiteX5" fmla="*/ 4758212 w 7156079"/>
              <a:gd name="connsiteY5" fmla="*/ 708750 h 2761286"/>
              <a:gd name="connsiteX6" fmla="*/ 4753348 w 7156079"/>
              <a:gd name="connsiteY6" fmla="*/ 2080350 h 2761286"/>
              <a:gd name="connsiteX7" fmla="*/ 5954714 w 7156079"/>
              <a:gd name="connsiteY7" fmla="*/ 2761286 h 2761286"/>
              <a:gd name="connsiteX8" fmla="*/ 7156079 w 7156079"/>
              <a:gd name="connsiteY8" fmla="*/ 2080350 h 2761286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72162 w 7156079"/>
              <a:gd name="connsiteY2" fmla="*/ 2026110 h 2733472"/>
              <a:gd name="connsiteX3" fmla="*/ 2371460 w 7156079"/>
              <a:gd name="connsiteY3" fmla="*/ 680234 h 2733472"/>
              <a:gd name="connsiteX4" fmla="*/ 3573527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62967 h 2761287"/>
              <a:gd name="connsiteX1" fmla="*/ 1183297 w 7156079"/>
              <a:gd name="connsiteY1" fmla="*/ 1372303 h 2761287"/>
              <a:gd name="connsiteX2" fmla="*/ 2372162 w 7156079"/>
              <a:gd name="connsiteY2" fmla="*/ 2053925 h 2761287"/>
              <a:gd name="connsiteX3" fmla="*/ 2371460 w 7156079"/>
              <a:gd name="connsiteY3" fmla="*/ 708049 h 2761287"/>
              <a:gd name="connsiteX4" fmla="*/ 3563096 w 7156079"/>
              <a:gd name="connsiteY4" fmla="*/ 0 h 2761287"/>
              <a:gd name="connsiteX5" fmla="*/ 4758212 w 7156079"/>
              <a:gd name="connsiteY5" fmla="*/ 708751 h 2761287"/>
              <a:gd name="connsiteX6" fmla="*/ 4753348 w 7156079"/>
              <a:gd name="connsiteY6" fmla="*/ 2080351 h 2761287"/>
              <a:gd name="connsiteX7" fmla="*/ 5954714 w 7156079"/>
              <a:gd name="connsiteY7" fmla="*/ 2761287 h 2761287"/>
              <a:gd name="connsiteX8" fmla="*/ 7156079 w 7156079"/>
              <a:gd name="connsiteY8" fmla="*/ 2080351 h 2761287"/>
              <a:gd name="connsiteX0" fmla="*/ 0 w 7156079"/>
              <a:gd name="connsiteY0" fmla="*/ 2045583 h 2743903"/>
              <a:gd name="connsiteX1" fmla="*/ 1183297 w 7156079"/>
              <a:gd name="connsiteY1" fmla="*/ 1354919 h 2743903"/>
              <a:gd name="connsiteX2" fmla="*/ 2372162 w 7156079"/>
              <a:gd name="connsiteY2" fmla="*/ 2036541 h 2743903"/>
              <a:gd name="connsiteX3" fmla="*/ 2371460 w 7156079"/>
              <a:gd name="connsiteY3" fmla="*/ 690665 h 2743903"/>
              <a:gd name="connsiteX4" fmla="*/ 3563096 w 7156079"/>
              <a:gd name="connsiteY4" fmla="*/ 0 h 2743903"/>
              <a:gd name="connsiteX5" fmla="*/ 4758212 w 7156079"/>
              <a:gd name="connsiteY5" fmla="*/ 691367 h 2743903"/>
              <a:gd name="connsiteX6" fmla="*/ 4753348 w 7156079"/>
              <a:gd name="connsiteY6" fmla="*/ 2062967 h 2743903"/>
              <a:gd name="connsiteX7" fmla="*/ 5954714 w 7156079"/>
              <a:gd name="connsiteY7" fmla="*/ 2743903 h 2743903"/>
              <a:gd name="connsiteX8" fmla="*/ 7156079 w 7156079"/>
              <a:gd name="connsiteY8" fmla="*/ 2062967 h 2743903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8212 w 7156079"/>
              <a:gd name="connsiteY5" fmla="*/ 698321 h 2750857"/>
              <a:gd name="connsiteX6" fmla="*/ 4753348 w 7156079"/>
              <a:gd name="connsiteY6" fmla="*/ 2069921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1259 w 7156079"/>
              <a:gd name="connsiteY5" fmla="*/ 698321 h 2750857"/>
              <a:gd name="connsiteX6" fmla="*/ 4753348 w 7156079"/>
              <a:gd name="connsiteY6" fmla="*/ 2069921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1259 w 7156079"/>
              <a:gd name="connsiteY5" fmla="*/ 698321 h 2750857"/>
              <a:gd name="connsiteX6" fmla="*/ 4742917 w 7156079"/>
              <a:gd name="connsiteY6" fmla="*/ 2062967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42917 w 7156079"/>
              <a:gd name="connsiteY6" fmla="*/ 2062967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60301 w 7156079"/>
              <a:gd name="connsiteY6" fmla="*/ 2052536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42917 w 7156079"/>
              <a:gd name="connsiteY6" fmla="*/ 2052536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2162 w 7135218"/>
              <a:gd name="connsiteY2" fmla="*/ 2043495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6014 h 2736950"/>
              <a:gd name="connsiteX0" fmla="*/ 0 w 7124788"/>
              <a:gd name="connsiteY0" fmla="*/ 2052537 h 2736950"/>
              <a:gd name="connsiteX1" fmla="*/ 1183297 w 7124788"/>
              <a:gd name="connsiteY1" fmla="*/ 1361873 h 2736950"/>
              <a:gd name="connsiteX2" fmla="*/ 2372162 w 7124788"/>
              <a:gd name="connsiteY2" fmla="*/ 2043495 h 2736950"/>
              <a:gd name="connsiteX3" fmla="*/ 2371460 w 7124788"/>
              <a:gd name="connsiteY3" fmla="*/ 697619 h 2736950"/>
              <a:gd name="connsiteX4" fmla="*/ 3559620 w 7124788"/>
              <a:gd name="connsiteY4" fmla="*/ 0 h 2736950"/>
              <a:gd name="connsiteX5" fmla="*/ 4751259 w 7124788"/>
              <a:gd name="connsiteY5" fmla="*/ 698321 h 2736950"/>
              <a:gd name="connsiteX6" fmla="*/ 4742917 w 7124788"/>
              <a:gd name="connsiteY6" fmla="*/ 2052536 h 2736950"/>
              <a:gd name="connsiteX7" fmla="*/ 5954714 w 7124788"/>
              <a:gd name="connsiteY7" fmla="*/ 2736950 h 2736950"/>
              <a:gd name="connsiteX8" fmla="*/ 7124788 w 7124788"/>
              <a:gd name="connsiteY8" fmla="*/ 2045583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2162 w 7135218"/>
              <a:gd name="connsiteY2" fmla="*/ 2043495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6070 w 7135218"/>
              <a:gd name="connsiteY2" fmla="*/ 2055218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35218"/>
              <a:gd name="connsiteY0" fmla="*/ 2067128 h 2736950"/>
              <a:gd name="connsiteX1" fmla="*/ 1183297 w 7135218"/>
              <a:gd name="connsiteY1" fmla="*/ 1361873 h 2736950"/>
              <a:gd name="connsiteX2" fmla="*/ 2376070 w 7135218"/>
              <a:gd name="connsiteY2" fmla="*/ 2055218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59537"/>
              <a:gd name="connsiteY0" fmla="*/ 2062264 h 2736950"/>
              <a:gd name="connsiteX1" fmla="*/ 1207616 w 7159537"/>
              <a:gd name="connsiteY1" fmla="*/ 1361873 h 2736950"/>
              <a:gd name="connsiteX2" fmla="*/ 2400389 w 7159537"/>
              <a:gd name="connsiteY2" fmla="*/ 2055218 h 2736950"/>
              <a:gd name="connsiteX3" fmla="*/ 2395779 w 7159537"/>
              <a:gd name="connsiteY3" fmla="*/ 697619 h 2736950"/>
              <a:gd name="connsiteX4" fmla="*/ 3583939 w 7159537"/>
              <a:gd name="connsiteY4" fmla="*/ 0 h 2736950"/>
              <a:gd name="connsiteX5" fmla="*/ 4775578 w 7159537"/>
              <a:gd name="connsiteY5" fmla="*/ 698321 h 2736950"/>
              <a:gd name="connsiteX6" fmla="*/ 4767236 w 7159537"/>
              <a:gd name="connsiteY6" fmla="*/ 2052536 h 2736950"/>
              <a:gd name="connsiteX7" fmla="*/ 5979033 w 7159537"/>
              <a:gd name="connsiteY7" fmla="*/ 2736950 h 2736950"/>
              <a:gd name="connsiteX8" fmla="*/ 7159537 w 7159537"/>
              <a:gd name="connsiteY8" fmla="*/ 2052536 h 2736950"/>
              <a:gd name="connsiteX0" fmla="*/ 0 w 7149809"/>
              <a:gd name="connsiteY0" fmla="*/ 2071991 h 2736950"/>
              <a:gd name="connsiteX1" fmla="*/ 1197888 w 7149809"/>
              <a:gd name="connsiteY1" fmla="*/ 1361873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22208 w 7149809"/>
              <a:gd name="connsiteY1" fmla="*/ 1357009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7344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7344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2480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2480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5823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7093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70930 w 7149809"/>
              <a:gd name="connsiteY5" fmla="*/ 698321 h 2736950"/>
              <a:gd name="connsiteX6" fmla="*/ 4757508 w 7149809"/>
              <a:gd name="connsiteY6" fmla="*/ 204745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52768"/>
              <a:gd name="connsiteY0" fmla="*/ 2063113 h 2736950"/>
              <a:gd name="connsiteX1" fmla="*/ 1197659 w 7152768"/>
              <a:gd name="connsiteY1" fmla="*/ 1371385 h 2736950"/>
              <a:gd name="connsiteX2" fmla="*/ 2393620 w 7152768"/>
              <a:gd name="connsiteY2" fmla="*/ 2055218 h 2736950"/>
              <a:gd name="connsiteX3" fmla="*/ 2389010 w 7152768"/>
              <a:gd name="connsiteY3" fmla="*/ 697619 h 2736950"/>
              <a:gd name="connsiteX4" fmla="*/ 3577170 w 7152768"/>
              <a:gd name="connsiteY4" fmla="*/ 0 h 2736950"/>
              <a:gd name="connsiteX5" fmla="*/ 4773889 w 7152768"/>
              <a:gd name="connsiteY5" fmla="*/ 698321 h 2736950"/>
              <a:gd name="connsiteX6" fmla="*/ 4760467 w 7152768"/>
              <a:gd name="connsiteY6" fmla="*/ 2047456 h 2736950"/>
              <a:gd name="connsiteX7" fmla="*/ 5972264 w 7152768"/>
              <a:gd name="connsiteY7" fmla="*/ 2736950 h 2736950"/>
              <a:gd name="connsiteX8" fmla="*/ 7152768 w 7152768"/>
              <a:gd name="connsiteY8" fmla="*/ 2052536 h 273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2768" h="2736950">
                <a:moveTo>
                  <a:pt x="0" y="2063113"/>
                </a:moveTo>
                <a:cubicBezTo>
                  <a:pt x="405781" y="1831271"/>
                  <a:pt x="752967" y="1616359"/>
                  <a:pt x="1197659" y="1371385"/>
                </a:cubicBezTo>
                <a:lnTo>
                  <a:pt x="2393620" y="2055218"/>
                </a:lnTo>
                <a:cubicBezTo>
                  <a:pt x="2396863" y="1599639"/>
                  <a:pt x="2385767" y="1153198"/>
                  <a:pt x="2389010" y="697619"/>
                </a:cubicBezTo>
                <a:lnTo>
                  <a:pt x="3577170" y="0"/>
                </a:lnTo>
                <a:lnTo>
                  <a:pt x="4773889" y="698321"/>
                </a:lnTo>
                <a:cubicBezTo>
                  <a:pt x="4772268" y="1155521"/>
                  <a:pt x="4762088" y="1590256"/>
                  <a:pt x="4760467" y="2047456"/>
                </a:cubicBezTo>
                <a:lnTo>
                  <a:pt x="5972264" y="2736950"/>
                </a:lnTo>
                <a:lnTo>
                  <a:pt x="7152768" y="2052536"/>
                </a:lnTo>
              </a:path>
            </a:pathLst>
          </a:cu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2" name="Freeform: Shape 31">
            <a:extLst>
              <a:ext uri="{FF2B5EF4-FFF2-40B4-BE49-F238E27FC236}">
                <a16:creationId xmlns:a16="http://schemas.microsoft.com/office/drawing/2014/main" id="{274DD645-8640-45D5-9B60-F31EC01D3CC0}"/>
              </a:ext>
            </a:extLst>
          </p:cNvPr>
          <p:cNvSpPr/>
          <p:nvPr userDrawn="1"/>
        </p:nvSpPr>
        <p:spPr>
          <a:xfrm>
            <a:off x="8440979" y="1677475"/>
            <a:ext cx="2373549" cy="2062264"/>
          </a:xfrm>
          <a:custGeom>
            <a:avLst/>
            <a:gdLst>
              <a:gd name="connsiteX0" fmla="*/ 2373549 w 2373549"/>
              <a:gd name="connsiteY0" fmla="*/ 680936 h 2062264"/>
              <a:gd name="connsiteX1" fmla="*/ 1186774 w 2373549"/>
              <a:gd name="connsiteY1" fmla="*/ 0 h 2062264"/>
              <a:gd name="connsiteX2" fmla="*/ 0 w 2373549"/>
              <a:gd name="connsiteY2" fmla="*/ 690664 h 2062264"/>
              <a:gd name="connsiteX3" fmla="*/ 0 w 2373549"/>
              <a:gd name="connsiteY3" fmla="*/ 2062264 h 2062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3549" h="2062264">
                <a:moveTo>
                  <a:pt x="2373549" y="680936"/>
                </a:moveTo>
                <a:lnTo>
                  <a:pt x="1186774" y="0"/>
                </a:lnTo>
                <a:lnTo>
                  <a:pt x="0" y="690664"/>
                </a:lnTo>
                <a:lnTo>
                  <a:pt x="0" y="2062264"/>
                </a:lnTo>
              </a:path>
            </a:pathLst>
          </a:custGeom>
          <a:noFill/>
          <a:ln w="38100" cap="flat" cmpd="sng" algn="ctr">
            <a:solidFill>
              <a:srgbClr val="44678D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3" name="Freeform: Shape 34">
            <a:extLst>
              <a:ext uri="{FF2B5EF4-FFF2-40B4-BE49-F238E27FC236}">
                <a16:creationId xmlns:a16="http://schemas.microsoft.com/office/drawing/2014/main" id="{71C09F09-7119-47FD-8E60-E4A92C9A3119}"/>
              </a:ext>
            </a:extLst>
          </p:cNvPr>
          <p:cNvSpPr/>
          <p:nvPr userDrawn="1"/>
        </p:nvSpPr>
        <p:spPr>
          <a:xfrm flipH="1">
            <a:off x="10715501" y="2243467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4" name="Freeform: Shape 45">
            <a:extLst>
              <a:ext uri="{FF2B5EF4-FFF2-40B4-BE49-F238E27FC236}">
                <a16:creationId xmlns:a16="http://schemas.microsoft.com/office/drawing/2014/main" id="{E99BCE04-19B9-4541-925F-AC59CF760E7F}"/>
              </a:ext>
            </a:extLst>
          </p:cNvPr>
          <p:cNvSpPr/>
          <p:nvPr userDrawn="1"/>
        </p:nvSpPr>
        <p:spPr>
          <a:xfrm flipH="1">
            <a:off x="9534557" y="1571099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5" name="Freeform: Shape 46">
            <a:extLst>
              <a:ext uri="{FF2B5EF4-FFF2-40B4-BE49-F238E27FC236}">
                <a16:creationId xmlns:a16="http://schemas.microsoft.com/office/drawing/2014/main" id="{F2B610BB-26F6-44A5-B7DB-CEEDCAE916ED}"/>
              </a:ext>
            </a:extLst>
          </p:cNvPr>
          <p:cNvSpPr/>
          <p:nvPr userDrawn="1"/>
        </p:nvSpPr>
        <p:spPr>
          <a:xfrm flipH="1">
            <a:off x="8328171" y="2258376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6" name="Freeform: Shape 47">
            <a:extLst>
              <a:ext uri="{FF2B5EF4-FFF2-40B4-BE49-F238E27FC236}">
                <a16:creationId xmlns:a16="http://schemas.microsoft.com/office/drawing/2014/main" id="{C979636C-DE09-47B7-8972-BAE28DFA91DF}"/>
              </a:ext>
            </a:extLst>
          </p:cNvPr>
          <p:cNvSpPr/>
          <p:nvPr userDrawn="1"/>
        </p:nvSpPr>
        <p:spPr>
          <a:xfrm flipH="1">
            <a:off x="8333460" y="3610854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7" name="Freeform: Shape 48">
            <a:extLst>
              <a:ext uri="{FF2B5EF4-FFF2-40B4-BE49-F238E27FC236}">
                <a16:creationId xmlns:a16="http://schemas.microsoft.com/office/drawing/2014/main" id="{01B12467-C508-4D89-94B3-6D23C6199703}"/>
              </a:ext>
            </a:extLst>
          </p:cNvPr>
          <p:cNvSpPr/>
          <p:nvPr userDrawn="1"/>
        </p:nvSpPr>
        <p:spPr>
          <a:xfrm flipH="1">
            <a:off x="7146016" y="429086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8" name="Freeform: Shape 49">
            <a:extLst>
              <a:ext uri="{FF2B5EF4-FFF2-40B4-BE49-F238E27FC236}">
                <a16:creationId xmlns:a16="http://schemas.microsoft.com/office/drawing/2014/main" id="{9EA72422-90A8-454F-8133-112CD2B85BEA}"/>
              </a:ext>
            </a:extLst>
          </p:cNvPr>
          <p:cNvSpPr/>
          <p:nvPr userDrawn="1"/>
        </p:nvSpPr>
        <p:spPr>
          <a:xfrm flipH="1">
            <a:off x="5937847" y="361339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9" name="Freeform: Shape 50">
            <a:extLst>
              <a:ext uri="{FF2B5EF4-FFF2-40B4-BE49-F238E27FC236}">
                <a16:creationId xmlns:a16="http://schemas.microsoft.com/office/drawing/2014/main" id="{3C67727D-D0D9-4CA6-99EE-0B89D465A706}"/>
              </a:ext>
            </a:extLst>
          </p:cNvPr>
          <p:cNvSpPr/>
          <p:nvPr userDrawn="1"/>
        </p:nvSpPr>
        <p:spPr>
          <a:xfrm flipH="1">
            <a:off x="5951993" y="225130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0" name="Freeform: Shape 51">
            <a:extLst>
              <a:ext uri="{FF2B5EF4-FFF2-40B4-BE49-F238E27FC236}">
                <a16:creationId xmlns:a16="http://schemas.microsoft.com/office/drawing/2014/main" id="{C88A67D0-B01F-4CC8-B248-2CF85911F456}"/>
              </a:ext>
            </a:extLst>
          </p:cNvPr>
          <p:cNvSpPr/>
          <p:nvPr userDrawn="1"/>
        </p:nvSpPr>
        <p:spPr>
          <a:xfrm flipH="1">
            <a:off x="4778156" y="1565771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1" name="Freeform: Shape 52">
            <a:extLst>
              <a:ext uri="{FF2B5EF4-FFF2-40B4-BE49-F238E27FC236}">
                <a16:creationId xmlns:a16="http://schemas.microsoft.com/office/drawing/2014/main" id="{DBF6CA39-E979-4287-833E-20A9B455F7D6}"/>
              </a:ext>
            </a:extLst>
          </p:cNvPr>
          <p:cNvSpPr/>
          <p:nvPr userDrawn="1"/>
        </p:nvSpPr>
        <p:spPr>
          <a:xfrm flipH="1">
            <a:off x="3565843" y="2247823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2" name="Freeform: Shape 53">
            <a:extLst>
              <a:ext uri="{FF2B5EF4-FFF2-40B4-BE49-F238E27FC236}">
                <a16:creationId xmlns:a16="http://schemas.microsoft.com/office/drawing/2014/main" id="{9EAA4E60-7510-4920-A426-5630491CFAC2}"/>
              </a:ext>
            </a:extLst>
          </p:cNvPr>
          <p:cNvSpPr/>
          <p:nvPr userDrawn="1"/>
        </p:nvSpPr>
        <p:spPr>
          <a:xfrm flipH="1">
            <a:off x="3565952" y="361339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3" name="Freeform: Shape 54">
            <a:extLst>
              <a:ext uri="{FF2B5EF4-FFF2-40B4-BE49-F238E27FC236}">
                <a16:creationId xmlns:a16="http://schemas.microsoft.com/office/drawing/2014/main" id="{322F7ECD-1942-42EE-B5E0-FC1E0206BFFD}"/>
              </a:ext>
            </a:extLst>
          </p:cNvPr>
          <p:cNvSpPr/>
          <p:nvPr userDrawn="1"/>
        </p:nvSpPr>
        <p:spPr>
          <a:xfrm flipH="1">
            <a:off x="2386318" y="2962784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4" name="Freeform: Shape 55">
            <a:extLst>
              <a:ext uri="{FF2B5EF4-FFF2-40B4-BE49-F238E27FC236}">
                <a16:creationId xmlns:a16="http://schemas.microsoft.com/office/drawing/2014/main" id="{2465D6BD-72DA-4C13-97C2-7CF8D7F2F0C4}"/>
              </a:ext>
            </a:extLst>
          </p:cNvPr>
          <p:cNvSpPr/>
          <p:nvPr userDrawn="1"/>
        </p:nvSpPr>
        <p:spPr>
          <a:xfrm flipH="1">
            <a:off x="1190302" y="361221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5" name="Content placeholder 47" descr="Click icon to add picture">
            <a:extLst>
              <a:ext uri="{FF2B5EF4-FFF2-40B4-BE49-F238E27FC236}">
                <a16:creationId xmlns:a16="http://schemas.microsoft.com/office/drawing/2014/main" id="{E7C6BEEA-1766-44A1-A28D-2E817DBF22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07136" y="3865003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86" name="Content placeholder 47">
            <a:extLst>
              <a:ext uri="{FF2B5EF4-FFF2-40B4-BE49-F238E27FC236}">
                <a16:creationId xmlns:a16="http://schemas.microsoft.com/office/drawing/2014/main" id="{597D4D7A-8D7E-492C-8795-D491CF53B5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07136" y="4447079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bg1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87" name="Content placeholder 47" descr="Click icon to add picture">
            <a:extLst>
              <a:ext uri="{FF2B5EF4-FFF2-40B4-BE49-F238E27FC236}">
                <a16:creationId xmlns:a16="http://schemas.microsoft.com/office/drawing/2014/main" id="{A7396594-2DE7-4DB9-B6B4-92F63F06EFC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89942" y="2355643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88" name="Content placeholder 47">
            <a:extLst>
              <a:ext uri="{FF2B5EF4-FFF2-40B4-BE49-F238E27FC236}">
                <a16:creationId xmlns:a16="http://schemas.microsoft.com/office/drawing/2014/main" id="{CC680CF7-ED60-4FFF-B04E-B24ECDDD351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89942" y="2937719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lang="en-US" altLang="zh-CN" sz="1400" b="0" kern="1200" dirty="0">
                <a:solidFill>
                  <a:schemeClr val="bg1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89" name="Content placeholder 47" descr="Click icon to add picture">
            <a:extLst>
              <a:ext uri="{FF2B5EF4-FFF2-40B4-BE49-F238E27FC236}">
                <a16:creationId xmlns:a16="http://schemas.microsoft.com/office/drawing/2014/main" id="{042E6E66-3835-45DF-80D9-C4AFDF3401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07230" y="4469081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90" name="Content placeholder 47">
            <a:extLst>
              <a:ext uri="{FF2B5EF4-FFF2-40B4-BE49-F238E27FC236}">
                <a16:creationId xmlns:a16="http://schemas.microsoft.com/office/drawing/2014/main" id="{A6E85C70-1784-4A0C-8897-EDE98D39BC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107230" y="5051157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bg1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91" name="Content placeholder 47" descr="Click icon to add picture">
            <a:extLst>
              <a:ext uri="{FF2B5EF4-FFF2-40B4-BE49-F238E27FC236}">
                <a16:creationId xmlns:a16="http://schemas.microsoft.com/office/drawing/2014/main" id="{4CD55BC2-05D0-49CB-B0A5-C96ACB411B5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501941" y="4469081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92" name="Content placeholder 47">
            <a:extLst>
              <a:ext uri="{FF2B5EF4-FFF2-40B4-BE49-F238E27FC236}">
                <a16:creationId xmlns:a16="http://schemas.microsoft.com/office/drawing/2014/main" id="{49DB7120-2F2C-4F89-AA8C-ABC4F3FF25F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01941" y="5051157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bg1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93" name="Content placeholder 47" descr="Click icon to add picture">
            <a:extLst>
              <a:ext uri="{FF2B5EF4-FFF2-40B4-BE49-F238E27FC236}">
                <a16:creationId xmlns:a16="http://schemas.microsoft.com/office/drawing/2014/main" id="{AEB1F7BA-7D83-4C23-A72B-82DF9377E9C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4718" y="2355643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94" name="Content placeholder 47">
            <a:extLst>
              <a:ext uri="{FF2B5EF4-FFF2-40B4-BE49-F238E27FC236}">
                <a16:creationId xmlns:a16="http://schemas.microsoft.com/office/drawing/2014/main" id="{7C32F3EB-1AC3-40E9-B66D-ADB19CC74F0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734718" y="2937719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bg1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E7569-B8BF-39D0-D742-EF98B83E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14" y="726705"/>
            <a:ext cx="10515600" cy="1205058"/>
          </a:xfrm>
        </p:spPr>
        <p:txBody>
          <a:bodyPr anchor="t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C159C7-D006-5B5F-1FEA-689C432B8C8C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>
            <a:noAutofit/>
          </a:bodyPr>
          <a:lstStyle/>
          <a:p>
            <a:r>
              <a:rPr lang="en-US" noProof="0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EBABD-E264-2C96-1139-289A712F35B7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3590880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>
            <a:extLst>
              <a:ext uri="{FF2B5EF4-FFF2-40B4-BE49-F238E27FC236}">
                <a16:creationId xmlns:a16="http://schemas.microsoft.com/office/drawing/2014/main" id="{12BFFCE7-C68B-4904-8795-9589C3F38FD4}"/>
              </a:ext>
            </a:extLst>
          </p:cNvPr>
          <p:cNvSpPr/>
          <p:nvPr userDrawn="1"/>
        </p:nvSpPr>
        <p:spPr>
          <a:xfrm>
            <a:off x="636161" y="5854024"/>
            <a:ext cx="2330137" cy="708120"/>
          </a:xfrm>
          <a:prstGeom prst="rect">
            <a:avLst/>
          </a:prstGeom>
          <a:solidFill>
            <a:srgbClr val="0F2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7" name="Freeform: Shape 19">
            <a:extLst>
              <a:ext uri="{FF2B5EF4-FFF2-40B4-BE49-F238E27FC236}">
                <a16:creationId xmlns:a16="http://schemas.microsoft.com/office/drawing/2014/main" id="{F38B75F8-75D4-4B41-B7C7-433032DD0A6F}"/>
              </a:ext>
            </a:extLst>
          </p:cNvPr>
          <p:cNvSpPr/>
          <p:nvPr userDrawn="1"/>
        </p:nvSpPr>
        <p:spPr>
          <a:xfrm flipH="1">
            <a:off x="769290" y="491100"/>
            <a:ext cx="1886361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24">
            <a:extLst>
              <a:ext uri="{FF2B5EF4-FFF2-40B4-BE49-F238E27FC236}">
                <a16:creationId xmlns:a16="http://schemas.microsoft.com/office/drawing/2014/main" id="{671D1224-EDDC-4900-92DC-13608D44C524}"/>
              </a:ext>
            </a:extLst>
          </p:cNvPr>
          <p:cNvSpPr/>
          <p:nvPr userDrawn="1"/>
        </p:nvSpPr>
        <p:spPr>
          <a:xfrm flipH="1">
            <a:off x="783145" y="4057904"/>
            <a:ext cx="1886359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35A9E44-4E60-1AD1-0B85-72422683B48A}"/>
              </a:ext>
            </a:extLst>
          </p:cNvPr>
          <p:cNvSpPr/>
          <p:nvPr userDrawn="1"/>
        </p:nvSpPr>
        <p:spPr>
          <a:xfrm flipH="1">
            <a:off x="0" y="3709992"/>
            <a:ext cx="1157948" cy="1502830"/>
          </a:xfrm>
          <a:custGeom>
            <a:avLst/>
            <a:gdLst>
              <a:gd name="connsiteX0" fmla="*/ 638572 w 1157948"/>
              <a:gd name="connsiteY0" fmla="*/ 0 h 1502830"/>
              <a:gd name="connsiteX1" fmla="*/ 0 w 1157948"/>
              <a:gd name="connsiteY1" fmla="*/ 378385 h 1502830"/>
              <a:gd name="connsiteX2" fmla="*/ 0 w 1157948"/>
              <a:gd name="connsiteY2" fmla="*/ 1129800 h 1502830"/>
              <a:gd name="connsiteX3" fmla="*/ 640317 w 1157948"/>
              <a:gd name="connsiteY3" fmla="*/ 1502830 h 1502830"/>
              <a:gd name="connsiteX4" fmla="*/ 1157948 w 1157948"/>
              <a:gd name="connsiteY4" fmla="*/ 1200968 h 1502830"/>
              <a:gd name="connsiteX5" fmla="*/ 1157948 w 1157948"/>
              <a:gd name="connsiteY5" fmla="*/ 304639 h 150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948" h="1502830">
                <a:moveTo>
                  <a:pt x="638572" y="0"/>
                </a:moveTo>
                <a:lnTo>
                  <a:pt x="0" y="378385"/>
                </a:lnTo>
                <a:lnTo>
                  <a:pt x="0" y="1129800"/>
                </a:lnTo>
                <a:lnTo>
                  <a:pt x="640317" y="1502830"/>
                </a:lnTo>
                <a:lnTo>
                  <a:pt x="1157948" y="1200968"/>
                </a:lnTo>
                <a:lnTo>
                  <a:pt x="1157948" y="304639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1" name="Subtitle 47" descr="Click icon to add picture">
            <a:extLst>
              <a:ext uri="{FF2B5EF4-FFF2-40B4-BE49-F238E27FC236}">
                <a16:creationId xmlns:a16="http://schemas.microsoft.com/office/drawing/2014/main" id="{0C7786BA-5E56-47AA-AE47-4EC07A0D4F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0705" y="3625598"/>
            <a:ext cx="2653545" cy="5879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 dirty="0"/>
              <a:t>Click to edit Master title style </a:t>
            </a:r>
          </a:p>
        </p:txBody>
      </p:sp>
      <p:sp>
        <p:nvSpPr>
          <p:cNvPr id="23" name="Content placeholder 47">
            <a:extLst>
              <a:ext uri="{FF2B5EF4-FFF2-40B4-BE49-F238E27FC236}">
                <a16:creationId xmlns:a16="http://schemas.microsoft.com/office/drawing/2014/main" id="{880214CF-87DD-476A-9B2E-A58DB313A6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50705" y="4246516"/>
            <a:ext cx="2653545" cy="17271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 dirty="0"/>
              <a:t>Click to edit Master text styles </a:t>
            </a:r>
          </a:p>
        </p:txBody>
      </p:sp>
      <p:sp>
        <p:nvSpPr>
          <p:cNvPr id="37" name="Picture placeholder">
            <a:extLst>
              <a:ext uri="{FF2B5EF4-FFF2-40B4-BE49-F238E27FC236}">
                <a16:creationId xmlns:a16="http://schemas.microsoft.com/office/drawing/2014/main" id="{264CF63C-079E-41AA-AA9A-762A765E699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788170" y="2296125"/>
            <a:ext cx="1886360" cy="2144668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altLang="zh-CN" noProof="0" dirty="0"/>
              <a:t>Click icon to add picture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041C638-CBB8-1159-9AF8-B5D14CC7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704" y="1690878"/>
            <a:ext cx="6599429" cy="1325563"/>
          </a:xfrm>
        </p:spPr>
        <p:txBody>
          <a:bodyPr anchor="b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18" name="Subtitle 47" descr="Click icon to add picture">
            <a:extLst>
              <a:ext uri="{FF2B5EF4-FFF2-40B4-BE49-F238E27FC236}">
                <a16:creationId xmlns:a16="http://schemas.microsoft.com/office/drawing/2014/main" id="{3C2C4001-E56F-4174-01AA-4630360BFF4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811506" y="3625598"/>
            <a:ext cx="2653545" cy="5879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 dirty="0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02DFC856-C546-62E9-220F-7A668D34905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11506" y="4246516"/>
            <a:ext cx="2653545" cy="17271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 dirty="0"/>
              <a:t>Click to edit Master text styles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7335A-F59E-2A6C-D2D6-F10391DA8D6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3613646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F946AB17-3782-8412-C51A-DE10A0637453}"/>
              </a:ext>
            </a:extLst>
          </p:cNvPr>
          <p:cNvSpPr/>
          <p:nvPr userDrawn="1"/>
        </p:nvSpPr>
        <p:spPr>
          <a:xfrm>
            <a:off x="0" y="2860787"/>
            <a:ext cx="2361029" cy="3676532"/>
          </a:xfrm>
          <a:custGeom>
            <a:avLst/>
            <a:gdLst>
              <a:gd name="connsiteX0" fmla="*/ 773997 w 2361029"/>
              <a:gd name="connsiteY0" fmla="*/ 0 h 3676532"/>
              <a:gd name="connsiteX1" fmla="*/ 2361029 w 2361029"/>
              <a:gd name="connsiteY1" fmla="*/ 925683 h 3676532"/>
              <a:gd name="connsiteX2" fmla="*/ 2361029 w 2361029"/>
              <a:gd name="connsiteY2" fmla="*/ 2763949 h 3676532"/>
              <a:gd name="connsiteX3" fmla="*/ 769661 w 2361029"/>
              <a:gd name="connsiteY3" fmla="*/ 3676532 h 3676532"/>
              <a:gd name="connsiteX4" fmla="*/ 0 w 2361029"/>
              <a:gd name="connsiteY4" fmla="*/ 3234717 h 3676532"/>
              <a:gd name="connsiteX5" fmla="*/ 0 w 2361029"/>
              <a:gd name="connsiteY5" fmla="*/ 446885 h 367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1029" h="3676532">
                <a:moveTo>
                  <a:pt x="773997" y="0"/>
                </a:moveTo>
                <a:lnTo>
                  <a:pt x="2361029" y="925683"/>
                </a:lnTo>
                <a:lnTo>
                  <a:pt x="2361029" y="2763949"/>
                </a:lnTo>
                <a:lnTo>
                  <a:pt x="769661" y="3676532"/>
                </a:lnTo>
                <a:lnTo>
                  <a:pt x="0" y="3234717"/>
                </a:lnTo>
                <a:lnTo>
                  <a:pt x="0" y="44688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BA5A58B-9440-7DAB-E7D7-3143B049FBAC}"/>
              </a:ext>
            </a:extLst>
          </p:cNvPr>
          <p:cNvSpPr/>
          <p:nvPr userDrawn="1"/>
        </p:nvSpPr>
        <p:spPr>
          <a:xfrm flipH="1">
            <a:off x="1014233" y="5253270"/>
            <a:ext cx="1710765" cy="1593273"/>
          </a:xfrm>
          <a:custGeom>
            <a:avLst/>
            <a:gdLst>
              <a:gd name="connsiteX0" fmla="*/ 852873 w 1710765"/>
              <a:gd name="connsiteY0" fmla="*/ 0 h 1593273"/>
              <a:gd name="connsiteX1" fmla="*/ 0 w 1710765"/>
              <a:gd name="connsiteY1" fmla="*/ 494134 h 1593273"/>
              <a:gd name="connsiteX2" fmla="*/ 0 w 1710765"/>
              <a:gd name="connsiteY2" fmla="*/ 1475410 h 1593273"/>
              <a:gd name="connsiteX3" fmla="*/ 206916 w 1710765"/>
              <a:gd name="connsiteY3" fmla="*/ 1593273 h 1593273"/>
              <a:gd name="connsiteX4" fmla="*/ 1502835 w 1710765"/>
              <a:gd name="connsiteY4" fmla="*/ 1593273 h 1593273"/>
              <a:gd name="connsiteX5" fmla="*/ 1709418 w 1710765"/>
              <a:gd name="connsiteY5" fmla="*/ 1475480 h 1593273"/>
              <a:gd name="connsiteX6" fmla="*/ 1710407 w 1710765"/>
              <a:gd name="connsiteY6" fmla="*/ 491803 h 159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0765" h="1593273">
                <a:moveTo>
                  <a:pt x="852873" y="0"/>
                </a:moveTo>
                <a:lnTo>
                  <a:pt x="0" y="494134"/>
                </a:lnTo>
                <a:lnTo>
                  <a:pt x="0" y="1475410"/>
                </a:lnTo>
                <a:lnTo>
                  <a:pt x="206916" y="1593273"/>
                </a:lnTo>
                <a:lnTo>
                  <a:pt x="1502835" y="1593273"/>
                </a:lnTo>
                <a:lnTo>
                  <a:pt x="1709418" y="1475480"/>
                </a:lnTo>
                <a:cubicBezTo>
                  <a:pt x="1707864" y="1146834"/>
                  <a:pt x="1711961" y="820449"/>
                  <a:pt x="1710407" y="491803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Content Placeholder 47" descr="Click icon to add picture">
            <a:extLst>
              <a:ext uri="{FF2B5EF4-FFF2-40B4-BE49-F238E27FC236}">
                <a16:creationId xmlns:a16="http://schemas.microsoft.com/office/drawing/2014/main" id="{95ADF367-2619-4E00-AB82-8FFF41D0E5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1609" y="1025236"/>
            <a:ext cx="5162709" cy="420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3" name="Content Placeholder 47">
            <a:extLst>
              <a:ext uri="{FF2B5EF4-FFF2-40B4-BE49-F238E27FC236}">
                <a16:creationId xmlns:a16="http://schemas.microsoft.com/office/drawing/2014/main" id="{8CEB04CE-793E-47B4-8D80-9B82864F2C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71608" y="1469069"/>
            <a:ext cx="5162709" cy="15061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4" name="Content Placeholder 47" descr="Click icon to add picture">
            <a:extLst>
              <a:ext uri="{FF2B5EF4-FFF2-40B4-BE49-F238E27FC236}">
                <a16:creationId xmlns:a16="http://schemas.microsoft.com/office/drawing/2014/main" id="{067BF8FD-2643-4122-BE3E-63F413244EC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71609" y="2984685"/>
            <a:ext cx="5162709" cy="420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6" name="Content Placeholder 47" descr="Click icon to add picture">
            <a:extLst>
              <a:ext uri="{FF2B5EF4-FFF2-40B4-BE49-F238E27FC236}">
                <a16:creationId xmlns:a16="http://schemas.microsoft.com/office/drawing/2014/main" id="{02260D10-FEA1-48A7-B544-FAEEAECF5DE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71607" y="4597473"/>
            <a:ext cx="5162709" cy="421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64584B30-8BCF-4D75-8A6C-FD82347CC7B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71608" y="3419684"/>
            <a:ext cx="5162709" cy="11777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A4A25056-27FA-4039-ACFA-6624F778712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71608" y="5041922"/>
            <a:ext cx="5162709" cy="16359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7" name="Freeform: Shape 24">
            <a:extLst>
              <a:ext uri="{FF2B5EF4-FFF2-40B4-BE49-F238E27FC236}">
                <a16:creationId xmlns:a16="http://schemas.microsoft.com/office/drawing/2014/main" id="{A23F9759-CF52-CE45-5E22-9678534685A7}"/>
              </a:ext>
            </a:extLst>
          </p:cNvPr>
          <p:cNvSpPr/>
          <p:nvPr userDrawn="1"/>
        </p:nvSpPr>
        <p:spPr>
          <a:xfrm flipH="1">
            <a:off x="2631891" y="4699053"/>
            <a:ext cx="668814" cy="784693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84FCC1-368D-680C-31AA-597C3AAF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65" y="707105"/>
            <a:ext cx="3994173" cy="2277580"/>
          </a:xfrm>
        </p:spPr>
        <p:txBody>
          <a:bodyPr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53E8C9F-CD73-30CD-1F24-20F2E6149D5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734172" y="1141669"/>
            <a:ext cx="507778" cy="565882"/>
          </a:xfrm>
        </p:spPr>
        <p:txBody>
          <a:bodyPr lIns="0" r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E61E189-349E-0076-EA43-7BCB6E24CE8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724705" y="3105650"/>
            <a:ext cx="536270" cy="565882"/>
          </a:xfrm>
        </p:spPr>
        <p:txBody>
          <a:bodyPr lIns="0" r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8B04572-5D47-C3DF-CDEA-15EC646EA8F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714069" y="4716041"/>
            <a:ext cx="536270" cy="565882"/>
          </a:xfrm>
        </p:spPr>
        <p:txBody>
          <a:bodyPr lIns="0" r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6A453-65E1-B688-A3F9-EA0AA347DDE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2662113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7">
            <a:extLst>
              <a:ext uri="{FF2B5EF4-FFF2-40B4-BE49-F238E27FC236}">
                <a16:creationId xmlns:a16="http://schemas.microsoft.com/office/drawing/2014/main" id="{3EDD8D3E-653B-4A9E-9868-3B013A65FE9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493157" y="529148"/>
            <a:ext cx="4248873" cy="473113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ln w="1905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18" name="Content Placeholder 47">
            <a:extLst>
              <a:ext uri="{FF2B5EF4-FFF2-40B4-BE49-F238E27FC236}">
                <a16:creationId xmlns:a16="http://schemas.microsoft.com/office/drawing/2014/main" id="{DD4E6A9F-7400-917B-6A6B-6BAB445E85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7427" y="3253120"/>
            <a:ext cx="4959822" cy="20071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19" name="Freeform: Shape 25">
            <a:extLst>
              <a:ext uri="{FF2B5EF4-FFF2-40B4-BE49-F238E27FC236}">
                <a16:creationId xmlns:a16="http://schemas.microsoft.com/office/drawing/2014/main" id="{D7BBD3E8-D5DD-C21F-3792-4880373CCDCC}"/>
              </a:ext>
            </a:extLst>
          </p:cNvPr>
          <p:cNvSpPr/>
          <p:nvPr userDrawn="1"/>
        </p:nvSpPr>
        <p:spPr>
          <a:xfrm flipH="1">
            <a:off x="7400972" y="4594440"/>
            <a:ext cx="1347680" cy="158117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1">
            <a:extLst>
              <a:ext uri="{FF2B5EF4-FFF2-40B4-BE49-F238E27FC236}">
                <a16:creationId xmlns:a16="http://schemas.microsoft.com/office/drawing/2014/main" id="{FC461D80-0CAC-62E5-726A-63B48BEF3F25}"/>
              </a:ext>
            </a:extLst>
          </p:cNvPr>
          <p:cNvSpPr/>
          <p:nvPr userDrawn="1"/>
        </p:nvSpPr>
        <p:spPr>
          <a:xfrm>
            <a:off x="6521016" y="4772906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944167-AFE9-AE61-AF44-B9AEE24D1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427" y="2497488"/>
            <a:ext cx="9823998" cy="1325563"/>
          </a:xfrm>
        </p:spPr>
        <p:txBody>
          <a:bodyPr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268D53-92DA-7335-4DAB-83485CAF3FE9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>
            <a:noAutofit/>
          </a:bodyPr>
          <a:lstStyle/>
          <a:p>
            <a:r>
              <a:rPr lang="en-US" noProof="0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CB16-3643-AB04-D20E-A14FFE07F67C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3213276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6">
            <a:extLst>
              <a:ext uri="{FF2B5EF4-FFF2-40B4-BE49-F238E27FC236}">
                <a16:creationId xmlns:a16="http://schemas.microsoft.com/office/drawing/2014/main" id="{39B50CEE-D9F9-B5CD-C274-BEAA5EAB37E3}"/>
              </a:ext>
            </a:extLst>
          </p:cNvPr>
          <p:cNvSpPr/>
          <p:nvPr userDrawn="1"/>
        </p:nvSpPr>
        <p:spPr>
          <a:xfrm>
            <a:off x="410352" y="12435"/>
            <a:ext cx="1455521" cy="1019127"/>
          </a:xfrm>
          <a:custGeom>
            <a:avLst/>
            <a:gdLst>
              <a:gd name="connsiteX0" fmla="*/ 219223 w 1455521"/>
              <a:gd name="connsiteY0" fmla="*/ 0 h 1019127"/>
              <a:gd name="connsiteX1" fmla="*/ 1236298 w 1455521"/>
              <a:gd name="connsiteY1" fmla="*/ 0 h 1019127"/>
              <a:gd name="connsiteX2" fmla="*/ 1455521 w 1455521"/>
              <a:gd name="connsiteY2" fmla="*/ 385779 h 1019127"/>
              <a:gd name="connsiteX3" fmla="*/ 1095615 w 1455521"/>
              <a:gd name="connsiteY3" fmla="*/ 1019127 h 1019127"/>
              <a:gd name="connsiteX4" fmla="*/ 359906 w 1455521"/>
              <a:gd name="connsiteY4" fmla="*/ 1019127 h 1019127"/>
              <a:gd name="connsiteX5" fmla="*/ 0 w 1455521"/>
              <a:gd name="connsiteY5" fmla="*/ 385779 h 101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1019127">
                <a:moveTo>
                  <a:pt x="219223" y="0"/>
                </a:moveTo>
                <a:lnTo>
                  <a:pt x="1236298" y="0"/>
                </a:lnTo>
                <a:lnTo>
                  <a:pt x="1455521" y="385779"/>
                </a:lnTo>
                <a:lnTo>
                  <a:pt x="1095615" y="1019127"/>
                </a:lnTo>
                <a:lnTo>
                  <a:pt x="359906" y="1019127"/>
                </a:lnTo>
                <a:lnTo>
                  <a:pt x="0" y="38577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Hexagon 15">
            <a:extLst>
              <a:ext uri="{FF2B5EF4-FFF2-40B4-BE49-F238E27FC236}">
                <a16:creationId xmlns:a16="http://schemas.microsoft.com/office/drawing/2014/main" id="{93831F6E-A0DA-46E5-AF13-ED5D9ABF108D}"/>
              </a:ext>
            </a:extLst>
          </p:cNvPr>
          <p:cNvSpPr/>
          <p:nvPr userDrawn="1"/>
        </p:nvSpPr>
        <p:spPr>
          <a:xfrm>
            <a:off x="1579486" y="450004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Hexagon 17">
            <a:extLst>
              <a:ext uri="{FF2B5EF4-FFF2-40B4-BE49-F238E27FC236}">
                <a16:creationId xmlns:a16="http://schemas.microsoft.com/office/drawing/2014/main" id="{18B06ECC-5FA7-4ACA-86BF-694240D0C05B}"/>
              </a:ext>
            </a:extLst>
          </p:cNvPr>
          <p:cNvSpPr/>
          <p:nvPr userDrawn="1"/>
        </p:nvSpPr>
        <p:spPr>
          <a:xfrm>
            <a:off x="412218" y="1136470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Hexagon 19">
            <a:extLst>
              <a:ext uri="{FF2B5EF4-FFF2-40B4-BE49-F238E27FC236}">
                <a16:creationId xmlns:a16="http://schemas.microsoft.com/office/drawing/2014/main" id="{089AA305-8FFC-46A5-B806-D5D78320D0CD}"/>
              </a:ext>
            </a:extLst>
          </p:cNvPr>
          <p:cNvSpPr/>
          <p:nvPr userDrawn="1"/>
        </p:nvSpPr>
        <p:spPr>
          <a:xfrm>
            <a:off x="1580070" y="1812437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Hexagon 21">
            <a:extLst>
              <a:ext uri="{FF2B5EF4-FFF2-40B4-BE49-F238E27FC236}">
                <a16:creationId xmlns:a16="http://schemas.microsoft.com/office/drawing/2014/main" id="{DB2D65ED-32BC-44B2-92F3-E16717051CA1}"/>
              </a:ext>
            </a:extLst>
          </p:cNvPr>
          <p:cNvSpPr/>
          <p:nvPr userDrawn="1"/>
        </p:nvSpPr>
        <p:spPr>
          <a:xfrm>
            <a:off x="3953772" y="4582171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6100186E-95B0-AB29-6F1D-DBFBAA566DB2}"/>
              </a:ext>
            </a:extLst>
          </p:cNvPr>
          <p:cNvSpPr/>
          <p:nvPr userDrawn="1"/>
        </p:nvSpPr>
        <p:spPr>
          <a:xfrm>
            <a:off x="3955762" y="5952136"/>
            <a:ext cx="1455521" cy="932559"/>
          </a:xfrm>
          <a:custGeom>
            <a:avLst/>
            <a:gdLst>
              <a:gd name="connsiteX0" fmla="*/ 359906 w 1455521"/>
              <a:gd name="connsiteY0" fmla="*/ 0 h 932559"/>
              <a:gd name="connsiteX1" fmla="*/ 1095615 w 1455521"/>
              <a:gd name="connsiteY1" fmla="*/ 0 h 932559"/>
              <a:gd name="connsiteX2" fmla="*/ 1455521 w 1455521"/>
              <a:gd name="connsiteY2" fmla="*/ 633348 h 932559"/>
              <a:gd name="connsiteX3" fmla="*/ 1285492 w 1455521"/>
              <a:gd name="connsiteY3" fmla="*/ 932559 h 932559"/>
              <a:gd name="connsiteX4" fmla="*/ 170030 w 1455521"/>
              <a:gd name="connsiteY4" fmla="*/ 932559 h 932559"/>
              <a:gd name="connsiteX5" fmla="*/ 0 w 1455521"/>
              <a:gd name="connsiteY5" fmla="*/ 633348 h 93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32559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285492" y="932559"/>
                </a:lnTo>
                <a:lnTo>
                  <a:pt x="170030" y="932559"/>
                </a:lnTo>
                <a:lnTo>
                  <a:pt x="0" y="63334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Hexagon 27">
            <a:extLst>
              <a:ext uri="{FF2B5EF4-FFF2-40B4-BE49-F238E27FC236}">
                <a16:creationId xmlns:a16="http://schemas.microsoft.com/office/drawing/2014/main" id="{5275D449-7441-440B-8584-96D25256F24D}"/>
              </a:ext>
            </a:extLst>
          </p:cNvPr>
          <p:cNvSpPr/>
          <p:nvPr userDrawn="1"/>
        </p:nvSpPr>
        <p:spPr>
          <a:xfrm>
            <a:off x="2783996" y="5245443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Hexagon 28">
            <a:extLst>
              <a:ext uri="{FF2B5EF4-FFF2-40B4-BE49-F238E27FC236}">
                <a16:creationId xmlns:a16="http://schemas.microsoft.com/office/drawing/2014/main" id="{94CFCD79-F5CD-4175-96DE-1AC2E1999DB6}"/>
              </a:ext>
            </a:extLst>
          </p:cNvPr>
          <p:cNvSpPr/>
          <p:nvPr userDrawn="1"/>
        </p:nvSpPr>
        <p:spPr>
          <a:xfrm>
            <a:off x="2767144" y="3880620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8667104-E096-23C3-4C2C-5277C2AF5C57}"/>
              </a:ext>
            </a:extLst>
          </p:cNvPr>
          <p:cNvSpPr/>
          <p:nvPr userDrawn="1"/>
        </p:nvSpPr>
        <p:spPr>
          <a:xfrm>
            <a:off x="3702" y="448131"/>
            <a:ext cx="678871" cy="1266696"/>
          </a:xfrm>
          <a:custGeom>
            <a:avLst/>
            <a:gdLst>
              <a:gd name="connsiteX0" fmla="*/ 0 w 678871"/>
              <a:gd name="connsiteY0" fmla="*/ 0 h 1266696"/>
              <a:gd name="connsiteX1" fmla="*/ 318965 w 678871"/>
              <a:gd name="connsiteY1" fmla="*/ 0 h 1266696"/>
              <a:gd name="connsiteX2" fmla="*/ 678871 w 678871"/>
              <a:gd name="connsiteY2" fmla="*/ 633348 h 1266696"/>
              <a:gd name="connsiteX3" fmla="*/ 318965 w 678871"/>
              <a:gd name="connsiteY3" fmla="*/ 1266696 h 1266696"/>
              <a:gd name="connsiteX4" fmla="*/ 0 w 678871"/>
              <a:gd name="connsiteY4" fmla="*/ 1266696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871" h="1266696">
                <a:moveTo>
                  <a:pt x="0" y="0"/>
                </a:moveTo>
                <a:lnTo>
                  <a:pt x="318965" y="0"/>
                </a:lnTo>
                <a:lnTo>
                  <a:pt x="678871" y="633348"/>
                </a:lnTo>
                <a:lnTo>
                  <a:pt x="318965" y="1266696"/>
                </a:lnTo>
                <a:lnTo>
                  <a:pt x="0" y="1266696"/>
                </a:lnTo>
                <a:close/>
              </a:path>
            </a:pathLst>
          </a:cu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Hexagon 31">
            <a:extLst>
              <a:ext uri="{FF2B5EF4-FFF2-40B4-BE49-F238E27FC236}">
                <a16:creationId xmlns:a16="http://schemas.microsoft.com/office/drawing/2014/main" id="{61BB4AB0-7C5C-4697-A25B-0AFD8754AB52}"/>
              </a:ext>
            </a:extLst>
          </p:cNvPr>
          <p:cNvSpPr/>
          <p:nvPr userDrawn="1"/>
        </p:nvSpPr>
        <p:spPr>
          <a:xfrm>
            <a:off x="1580353" y="3182793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363FF00-E570-D743-258E-E9FEF4F02A08}"/>
              </a:ext>
            </a:extLst>
          </p:cNvPr>
          <p:cNvSpPr/>
          <p:nvPr userDrawn="1"/>
        </p:nvSpPr>
        <p:spPr>
          <a:xfrm>
            <a:off x="6334981" y="5962237"/>
            <a:ext cx="1455521" cy="901561"/>
          </a:xfrm>
          <a:custGeom>
            <a:avLst/>
            <a:gdLst>
              <a:gd name="connsiteX0" fmla="*/ 359906 w 1455521"/>
              <a:gd name="connsiteY0" fmla="*/ 0 h 901561"/>
              <a:gd name="connsiteX1" fmla="*/ 1095615 w 1455521"/>
              <a:gd name="connsiteY1" fmla="*/ 0 h 901561"/>
              <a:gd name="connsiteX2" fmla="*/ 1455521 w 1455521"/>
              <a:gd name="connsiteY2" fmla="*/ 633348 h 901561"/>
              <a:gd name="connsiteX3" fmla="*/ 1303107 w 1455521"/>
              <a:gd name="connsiteY3" fmla="*/ 901561 h 901561"/>
              <a:gd name="connsiteX4" fmla="*/ 152415 w 1455521"/>
              <a:gd name="connsiteY4" fmla="*/ 901561 h 901561"/>
              <a:gd name="connsiteX5" fmla="*/ 0 w 1455521"/>
              <a:gd name="connsiteY5" fmla="*/ 633348 h 9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01561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303107" y="901561"/>
                </a:lnTo>
                <a:lnTo>
                  <a:pt x="152415" y="901561"/>
                </a:lnTo>
                <a:lnTo>
                  <a:pt x="0" y="633348"/>
                </a:lnTo>
                <a:close/>
              </a:path>
            </a:pathLst>
          </a:custGeom>
          <a:noFill/>
          <a:ln w="19050">
            <a:solidFill>
              <a:srgbClr val="984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073CD90F-1E45-47EC-B558-D5F638F5FE6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2754948" y="2502098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9" name="Content Placeholder 47">
            <a:extLst>
              <a:ext uri="{FF2B5EF4-FFF2-40B4-BE49-F238E27FC236}">
                <a16:creationId xmlns:a16="http://schemas.microsoft.com/office/drawing/2014/main" id="{9A501203-35D0-41A5-A2A4-9F05FAB495C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91110" y="2493385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30" name="Content Placeholder 47">
            <a:extLst>
              <a:ext uri="{FF2B5EF4-FFF2-40B4-BE49-F238E27FC236}">
                <a16:creationId xmlns:a16="http://schemas.microsoft.com/office/drawing/2014/main" id="{1FA62038-8BB7-45FD-896E-34738A5578B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51412" y="5238680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31" name="Content Placeholder 47">
            <a:extLst>
              <a:ext uri="{FF2B5EF4-FFF2-40B4-BE49-F238E27FC236}">
                <a16:creationId xmlns:a16="http://schemas.microsoft.com/office/drawing/2014/main" id="{9A7E0EE6-5885-489B-81A9-65DBC001693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948599" y="3194928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1" name="Content Placeholder 47" descr="Click icon to add picture">
            <a:extLst>
              <a:ext uri="{FF2B5EF4-FFF2-40B4-BE49-F238E27FC236}">
                <a16:creationId xmlns:a16="http://schemas.microsoft.com/office/drawing/2014/main" id="{B7E46D91-6194-E279-CAE3-425E21FD4A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3093990"/>
            <a:ext cx="3034145" cy="1879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722C9EB-D452-B3DF-5219-160F48DE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703538"/>
            <a:ext cx="5055698" cy="1325563"/>
          </a:xfrm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E3C8467A-0A34-2A65-92FE-F12F6A3D84A6}"/>
              </a:ext>
            </a:extLst>
          </p:cNvPr>
          <p:cNvSpPr/>
          <p:nvPr userDrawn="1"/>
        </p:nvSpPr>
        <p:spPr>
          <a:xfrm>
            <a:off x="-6538" y="1815084"/>
            <a:ext cx="697438" cy="1266696"/>
          </a:xfrm>
          <a:custGeom>
            <a:avLst/>
            <a:gdLst>
              <a:gd name="connsiteX0" fmla="*/ 0 w 732607"/>
              <a:gd name="connsiteY0" fmla="*/ 0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0" fmla="*/ 43961 w 732607"/>
              <a:gd name="connsiteY0" fmla="*/ 8793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5" fmla="*/ 43961 w 732607"/>
              <a:gd name="connsiteY5" fmla="*/ 8793 h 1266696"/>
              <a:gd name="connsiteX0" fmla="*/ 8792 w 697438"/>
              <a:gd name="connsiteY0" fmla="*/ 8793 h 1266696"/>
              <a:gd name="connsiteX1" fmla="*/ 337532 w 697438"/>
              <a:gd name="connsiteY1" fmla="*/ 0 h 1266696"/>
              <a:gd name="connsiteX2" fmla="*/ 697438 w 697438"/>
              <a:gd name="connsiteY2" fmla="*/ 633348 h 1266696"/>
              <a:gd name="connsiteX3" fmla="*/ 337532 w 697438"/>
              <a:gd name="connsiteY3" fmla="*/ 1266696 h 1266696"/>
              <a:gd name="connsiteX4" fmla="*/ 0 w 697438"/>
              <a:gd name="connsiteY4" fmla="*/ 1266696 h 1266696"/>
              <a:gd name="connsiteX5" fmla="*/ 8792 w 697438"/>
              <a:gd name="connsiteY5" fmla="*/ 8793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7438" h="1266696">
                <a:moveTo>
                  <a:pt x="8792" y="8793"/>
                </a:moveTo>
                <a:lnTo>
                  <a:pt x="337532" y="0"/>
                </a:lnTo>
                <a:lnTo>
                  <a:pt x="697438" y="633348"/>
                </a:lnTo>
                <a:lnTo>
                  <a:pt x="337532" y="1266696"/>
                </a:lnTo>
                <a:lnTo>
                  <a:pt x="0" y="1266696"/>
                </a:lnTo>
                <a:cubicBezTo>
                  <a:pt x="0" y="844464"/>
                  <a:pt x="8792" y="431025"/>
                  <a:pt x="8792" y="8793"/>
                </a:cubicBezTo>
                <a:close/>
              </a:path>
            </a:pathLst>
          </a:custGeom>
          <a:noFill/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334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8DA79-F324-4BAB-8690-5B8A91326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ABE533-CA8B-49D2-8628-84648245C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F39C9F-2A7F-482C-A45B-B3EA1A726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F8ABF-FC45-4CC9-B05F-D7F20A4D522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F64F67-14FE-4F5F-8ACE-32841D19C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54817-AB86-4519-944E-18C787DB0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E3CAE-5F7B-4384-AAD8-500D9D3A1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508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5518B595-5A04-0768-52B1-73F11E475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572" y="3435545"/>
            <a:ext cx="4253399" cy="1740114"/>
          </a:xfrm>
        </p:spPr>
        <p:txBody>
          <a:bodyPr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Freeform: Shape 4">
            <a:extLst>
              <a:ext uri="{FF2B5EF4-FFF2-40B4-BE49-F238E27FC236}">
                <a16:creationId xmlns:a16="http://schemas.microsoft.com/office/drawing/2014/main" id="{AE722AFD-22D7-4BD8-B055-3867C3800E16}"/>
              </a:ext>
            </a:extLst>
          </p:cNvPr>
          <p:cNvSpPr/>
          <p:nvPr userDrawn="1"/>
        </p:nvSpPr>
        <p:spPr>
          <a:xfrm>
            <a:off x="6282845" y="525294"/>
            <a:ext cx="1913128" cy="214008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D0355E4-3980-42A9-9376-74163520D39D}"/>
              </a:ext>
            </a:extLst>
          </p:cNvPr>
          <p:cNvSpPr/>
          <p:nvPr userDrawn="1"/>
        </p:nvSpPr>
        <p:spPr>
          <a:xfrm>
            <a:off x="8375472" y="496110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174533-8C0E-4E82-A582-891A0555FA1F}"/>
              </a:ext>
            </a:extLst>
          </p:cNvPr>
          <p:cNvSpPr/>
          <p:nvPr userDrawn="1"/>
        </p:nvSpPr>
        <p:spPr>
          <a:xfrm>
            <a:off x="7328126" y="2310315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71E3938-A754-4D49-B509-249EE9BD83AB}"/>
              </a:ext>
            </a:extLst>
          </p:cNvPr>
          <p:cNvSpPr/>
          <p:nvPr userDrawn="1"/>
        </p:nvSpPr>
        <p:spPr>
          <a:xfrm>
            <a:off x="8375472" y="4095335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D430ED-A815-4274-966C-8192C4230569}"/>
              </a:ext>
            </a:extLst>
          </p:cNvPr>
          <p:cNvSpPr/>
          <p:nvPr userDrawn="1"/>
        </p:nvSpPr>
        <p:spPr>
          <a:xfrm>
            <a:off x="9403474" y="2310314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noProof="0" dirty="0"/>
          </a:p>
        </p:txBody>
      </p:sp>
      <p:sp>
        <p:nvSpPr>
          <p:cNvPr id="24" name="Content placeholder 47" descr="Click icon to add picture">
            <a:extLst>
              <a:ext uri="{FF2B5EF4-FFF2-40B4-BE49-F238E27FC236}">
                <a16:creationId xmlns:a16="http://schemas.microsoft.com/office/drawing/2014/main" id="{5414CF94-2913-4AE7-AAC3-3D61FE742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74027" y="1076241"/>
            <a:ext cx="1913128" cy="10547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 dirty="0"/>
              <a:t>Click to edit Master title style </a:t>
            </a:r>
          </a:p>
        </p:txBody>
      </p:sp>
      <p:sp>
        <p:nvSpPr>
          <p:cNvPr id="26" name="Content placeholder 47" descr="Click icon to add picture">
            <a:extLst>
              <a:ext uri="{FF2B5EF4-FFF2-40B4-BE49-F238E27FC236}">
                <a16:creationId xmlns:a16="http://schemas.microsoft.com/office/drawing/2014/main" id="{3CE3485A-395E-4C5F-A00F-D230FF7CFB9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75472" y="1076241"/>
            <a:ext cx="1904890" cy="10547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bg1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 dirty="0"/>
              <a:t>Click to edit  Master title style </a:t>
            </a:r>
          </a:p>
        </p:txBody>
      </p:sp>
      <p:sp>
        <p:nvSpPr>
          <p:cNvPr id="33" name="Content placeholder 47" descr="Click icon to add picture">
            <a:extLst>
              <a:ext uri="{FF2B5EF4-FFF2-40B4-BE49-F238E27FC236}">
                <a16:creationId xmlns:a16="http://schemas.microsoft.com/office/drawing/2014/main" id="{6A8DFBFF-5B07-49C6-ADB8-341FCD1E753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21949" y="2844725"/>
            <a:ext cx="1914694" cy="108919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bg1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 dirty="0"/>
              <a:t>Click to edit Master title style </a:t>
            </a:r>
          </a:p>
        </p:txBody>
      </p:sp>
      <p:sp>
        <p:nvSpPr>
          <p:cNvPr id="34" name="Content placeholder 47" descr="Click icon to add picture">
            <a:extLst>
              <a:ext uri="{FF2B5EF4-FFF2-40B4-BE49-F238E27FC236}">
                <a16:creationId xmlns:a16="http://schemas.microsoft.com/office/drawing/2014/main" id="{1AC7F192-CFC3-470A-9467-330212C6F52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09651" y="2826795"/>
            <a:ext cx="1913128" cy="11071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bg1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 dirty="0"/>
              <a:t>Click to edit Master title style </a:t>
            </a:r>
          </a:p>
        </p:txBody>
      </p:sp>
      <p:sp>
        <p:nvSpPr>
          <p:cNvPr id="35" name="Content placeholder 47" descr="Click icon to add picture">
            <a:extLst>
              <a:ext uri="{FF2B5EF4-FFF2-40B4-BE49-F238E27FC236}">
                <a16:creationId xmlns:a16="http://schemas.microsoft.com/office/drawing/2014/main" id="{A5D53FF3-B0CD-4D31-9128-2D2E0E89F09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67234" y="4631270"/>
            <a:ext cx="1913128" cy="10756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bg1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 dirty="0"/>
              <a:t>Click to edit Master title style </a:t>
            </a:r>
          </a:p>
        </p:txBody>
      </p: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4D27EAE5-5D14-4E2B-9A4E-E1CE7C26F40F}"/>
              </a:ext>
            </a:extLst>
          </p:cNvPr>
          <p:cNvSpPr/>
          <p:nvPr userDrawn="1"/>
        </p:nvSpPr>
        <p:spPr>
          <a:xfrm>
            <a:off x="630971" y="606175"/>
            <a:ext cx="1913128" cy="214008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B88ADED-0863-78D3-7710-E131932E965F}"/>
              </a:ext>
            </a:extLst>
          </p:cNvPr>
          <p:cNvSpPr/>
          <p:nvPr userDrawn="1"/>
        </p:nvSpPr>
        <p:spPr>
          <a:xfrm>
            <a:off x="10460480" y="505838"/>
            <a:ext cx="1731521" cy="2159541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8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8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2435EB1-8BEE-9EEE-D9E4-E53D56B7E09C}"/>
              </a:ext>
            </a:extLst>
          </p:cNvPr>
          <p:cNvSpPr/>
          <p:nvPr userDrawn="1"/>
        </p:nvSpPr>
        <p:spPr>
          <a:xfrm>
            <a:off x="11498097" y="2436654"/>
            <a:ext cx="698022" cy="1868948"/>
          </a:xfrm>
          <a:custGeom>
            <a:avLst/>
            <a:gdLst>
              <a:gd name="connsiteX0" fmla="*/ 698022 w 698022"/>
              <a:gd name="connsiteY0" fmla="*/ 0 h 1868948"/>
              <a:gd name="connsiteX1" fmla="*/ 698022 w 698022"/>
              <a:gd name="connsiteY1" fmla="*/ 1868948 h 1868948"/>
              <a:gd name="connsiteX2" fmla="*/ 0 w 698022"/>
              <a:gd name="connsiteY2" fmla="*/ 1477709 h 1868948"/>
              <a:gd name="connsiteX3" fmla="*/ 0 w 698022"/>
              <a:gd name="connsiteY3" fmla="*/ 397939 h 186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022" h="1868948">
                <a:moveTo>
                  <a:pt x="698022" y="0"/>
                </a:moveTo>
                <a:lnTo>
                  <a:pt x="698022" y="1868948"/>
                </a:lnTo>
                <a:lnTo>
                  <a:pt x="0" y="1477709"/>
                </a:lnTo>
                <a:lnTo>
                  <a:pt x="0" y="397939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2692688E-3654-181E-6244-F2CED7612746}"/>
              </a:ext>
            </a:extLst>
          </p:cNvPr>
          <p:cNvSpPr/>
          <p:nvPr userDrawn="1"/>
        </p:nvSpPr>
        <p:spPr>
          <a:xfrm>
            <a:off x="10460480" y="4114794"/>
            <a:ext cx="1731521" cy="2159541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9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9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1796F5D-2CC8-44C2-B5B5-E61BEFFF5A72}"/>
              </a:ext>
            </a:extLst>
          </p:cNvPr>
          <p:cNvSpPr/>
          <p:nvPr userDrawn="1"/>
        </p:nvSpPr>
        <p:spPr>
          <a:xfrm>
            <a:off x="5252937" y="2290859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3093633-6A91-42B5-961C-4B3A5DDF2146}"/>
              </a:ext>
            </a:extLst>
          </p:cNvPr>
          <p:cNvSpPr/>
          <p:nvPr userDrawn="1"/>
        </p:nvSpPr>
        <p:spPr>
          <a:xfrm>
            <a:off x="6310033" y="4056424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B1A7E0-D0BF-7FCA-D296-94BFC0D611C5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noProof="0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AC10D1-DF42-8734-0793-84312B963E6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86209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50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C1D3CF-F6AF-93EB-C40E-C278E5844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4" y="2096892"/>
            <a:ext cx="5117162" cy="1325563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47">
            <a:extLst>
              <a:ext uri="{FF2B5EF4-FFF2-40B4-BE49-F238E27FC236}">
                <a16:creationId xmlns:a16="http://schemas.microsoft.com/office/drawing/2014/main" id="{E61594E5-F661-407F-9B5E-62267D2E6AA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9574" y="3435546"/>
            <a:ext cx="4260180" cy="1294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8BDF24-3B67-5B77-0D48-319FA7FD0F6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745001" y="0"/>
            <a:ext cx="6446999" cy="6858000"/>
          </a:xfrm>
          <a:custGeom>
            <a:avLst/>
            <a:gdLst>
              <a:gd name="connsiteX0" fmla="*/ 2550369 w 6483642"/>
              <a:gd name="connsiteY0" fmla="*/ 0 h 6858000"/>
              <a:gd name="connsiteX1" fmla="*/ 4338592 w 6483642"/>
              <a:gd name="connsiteY1" fmla="*/ 0 h 6858000"/>
              <a:gd name="connsiteX2" fmla="*/ 6483642 w 6483642"/>
              <a:gd name="connsiteY2" fmla="*/ 1338386 h 6858000"/>
              <a:gd name="connsiteX3" fmla="*/ 6483642 w 6483642"/>
              <a:gd name="connsiteY3" fmla="*/ 5624376 h 6858000"/>
              <a:gd name="connsiteX4" fmla="*/ 4378767 w 6483642"/>
              <a:gd name="connsiteY4" fmla="*/ 6858000 h 6858000"/>
              <a:gd name="connsiteX5" fmla="*/ 2590564 w 6483642"/>
              <a:gd name="connsiteY5" fmla="*/ 6858000 h 6858000"/>
              <a:gd name="connsiteX6" fmla="*/ 133 w 6483642"/>
              <a:gd name="connsiteY6" fmla="*/ 5332429 h 6858000"/>
              <a:gd name="connsiteX7" fmla="*/ 20164 w 6483642"/>
              <a:gd name="connsiteY7" fmla="*/ 1404433 h 6858000"/>
              <a:gd name="connsiteX0" fmla="*/ 2530205 w 6463478"/>
              <a:gd name="connsiteY0" fmla="*/ 0 h 6858000"/>
              <a:gd name="connsiteX1" fmla="*/ 4318428 w 6463478"/>
              <a:gd name="connsiteY1" fmla="*/ 0 h 6858000"/>
              <a:gd name="connsiteX2" fmla="*/ 6463478 w 6463478"/>
              <a:gd name="connsiteY2" fmla="*/ 1338386 h 6858000"/>
              <a:gd name="connsiteX3" fmla="*/ 6463478 w 6463478"/>
              <a:gd name="connsiteY3" fmla="*/ 5624376 h 6858000"/>
              <a:gd name="connsiteX4" fmla="*/ 4358603 w 6463478"/>
              <a:gd name="connsiteY4" fmla="*/ 6858000 h 6858000"/>
              <a:gd name="connsiteX5" fmla="*/ 2570400 w 6463478"/>
              <a:gd name="connsiteY5" fmla="*/ 6858000 h 6858000"/>
              <a:gd name="connsiteX6" fmla="*/ 17140 w 6463478"/>
              <a:gd name="connsiteY6" fmla="*/ 5339864 h 6858000"/>
              <a:gd name="connsiteX7" fmla="*/ 0 w 6463478"/>
              <a:gd name="connsiteY7" fmla="*/ 1404433 h 6858000"/>
              <a:gd name="connsiteX8" fmla="*/ 2530205 w 6463478"/>
              <a:gd name="connsiteY8" fmla="*/ 0 h 6858000"/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  <a:gd name="connsiteX8" fmla="*/ 2513726 w 644699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lnTo>
                  <a:pt x="2513726" y="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dirty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6C45B-70BB-86F1-1866-F93BEC26ACF8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>
            <a:noAutofit/>
          </a:bodyPr>
          <a:lstStyle/>
          <a:p>
            <a:r>
              <a:rPr lang="en-US" noProof="0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0044D-485D-043B-9D5B-C01AA8E06447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41612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">
            <a:extLst>
              <a:ext uri="{FF2B5EF4-FFF2-40B4-BE49-F238E27FC236}">
                <a16:creationId xmlns:a16="http://schemas.microsoft.com/office/drawing/2014/main" id="{F73BF8E3-2426-5D65-6582-D4B03C76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0" y="2016579"/>
            <a:ext cx="4441188" cy="2775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ADF8D8A3-175E-9A50-A98B-3766DAAB5EE2}"/>
              </a:ext>
            </a:extLst>
          </p:cNvPr>
          <p:cNvSpPr/>
          <p:nvPr userDrawn="1"/>
        </p:nvSpPr>
        <p:spPr>
          <a:xfrm rot="5400000">
            <a:off x="1308232" y="2004972"/>
            <a:ext cx="3593592" cy="2880360"/>
          </a:xfrm>
          <a:prstGeom prst="hexagon">
            <a:avLst>
              <a:gd name="adj" fmla="val 31211"/>
              <a:gd name="vf" fmla="val 1154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Text 47" descr="Click icon to add picture">
            <a:extLst>
              <a:ext uri="{FF2B5EF4-FFF2-40B4-BE49-F238E27FC236}">
                <a16:creationId xmlns:a16="http://schemas.microsoft.com/office/drawing/2014/main" id="{B264F104-ED4D-9A7F-E598-295893E05B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19235" y="2911781"/>
            <a:ext cx="1570612" cy="1070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1" cap="all" baseline="0">
                <a:solidFill>
                  <a:schemeClr val="tx2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A084A88-6A62-9495-6CFE-1127D5CAAAB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81710" y="555648"/>
            <a:ext cx="5045662" cy="5783096"/>
          </a:xfrm>
          <a:custGeom>
            <a:avLst/>
            <a:gdLst>
              <a:gd name="connsiteX0" fmla="*/ 2523318 w 5045662"/>
              <a:gd name="connsiteY0" fmla="*/ 1092708 h 5783096"/>
              <a:gd name="connsiteX1" fmla="*/ 1083139 w 5045662"/>
              <a:gd name="connsiteY1" fmla="*/ 1991697 h 5783096"/>
              <a:gd name="connsiteX2" fmla="*/ 1083139 w 5045662"/>
              <a:gd name="connsiteY2" fmla="*/ 3787311 h 5783096"/>
              <a:gd name="connsiteX3" fmla="*/ 2523318 w 5045662"/>
              <a:gd name="connsiteY3" fmla="*/ 4686300 h 5783096"/>
              <a:gd name="connsiteX4" fmla="*/ 3963497 w 5045662"/>
              <a:gd name="connsiteY4" fmla="*/ 3787311 h 5783096"/>
              <a:gd name="connsiteX5" fmla="*/ 3963497 w 5045662"/>
              <a:gd name="connsiteY5" fmla="*/ 1991697 h 5783096"/>
              <a:gd name="connsiteX6" fmla="*/ 2470122 w 5045662"/>
              <a:gd name="connsiteY6" fmla="*/ 0 h 5783096"/>
              <a:gd name="connsiteX7" fmla="*/ 5037208 w 5045662"/>
              <a:gd name="connsiteY7" fmla="*/ 1458369 h 5783096"/>
              <a:gd name="connsiteX8" fmla="*/ 5045662 w 5045662"/>
              <a:gd name="connsiteY8" fmla="*/ 4339769 h 5783096"/>
              <a:gd name="connsiteX9" fmla="*/ 2561576 w 5045662"/>
              <a:gd name="connsiteY9" fmla="*/ 5783096 h 5783096"/>
              <a:gd name="connsiteX10" fmla="*/ 24164 w 5045662"/>
              <a:gd name="connsiteY10" fmla="*/ 4354881 h 5783096"/>
              <a:gd name="connsiteX11" fmla="*/ 0 w 5045662"/>
              <a:gd name="connsiteY11" fmla="*/ 1453765 h 578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662" h="5783096">
                <a:moveTo>
                  <a:pt x="2523318" y="1092708"/>
                </a:moveTo>
                <a:lnTo>
                  <a:pt x="1083139" y="1991697"/>
                </a:lnTo>
                <a:lnTo>
                  <a:pt x="1083139" y="3787311"/>
                </a:lnTo>
                <a:lnTo>
                  <a:pt x="2523318" y="4686300"/>
                </a:lnTo>
                <a:lnTo>
                  <a:pt x="3963497" y="3787311"/>
                </a:lnTo>
                <a:lnTo>
                  <a:pt x="3963497" y="1991697"/>
                </a:lnTo>
                <a:close/>
                <a:moveTo>
                  <a:pt x="2470122" y="0"/>
                </a:moveTo>
                <a:lnTo>
                  <a:pt x="5037208" y="1458369"/>
                </a:lnTo>
                <a:cubicBezTo>
                  <a:pt x="5040026" y="2418836"/>
                  <a:pt x="5042844" y="3379302"/>
                  <a:pt x="5045662" y="4339769"/>
                </a:cubicBezTo>
                <a:lnTo>
                  <a:pt x="2561576" y="5783096"/>
                </a:lnTo>
                <a:lnTo>
                  <a:pt x="24164" y="4354881"/>
                </a:lnTo>
                <a:lnTo>
                  <a:pt x="0" y="1453765"/>
                </a:lnTo>
                <a:close/>
              </a:path>
            </a:pathLst>
          </a:custGeom>
        </p:spPr>
        <p:txBody>
          <a:bodyPr wrap="square" tIns="4572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71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2BC57-1D8D-9F59-24F9-1E8232279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507076"/>
            <a:ext cx="10515600" cy="11154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47">
            <a:extLst>
              <a:ext uri="{FF2B5EF4-FFF2-40B4-BE49-F238E27FC236}">
                <a16:creationId xmlns:a16="http://schemas.microsoft.com/office/drawing/2014/main" id="{561744A6-D3EA-42C3-8E71-3BB8BA1E6149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587829" y="1622510"/>
            <a:ext cx="10889796" cy="41557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Click to edit master text style</a:t>
            </a:r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82179-6F61-D1EC-D800-74B748B37F0E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 noProof="0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03A51-0211-9F66-D20B-444BC94AA39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267682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4">
            <a:extLst>
              <a:ext uri="{FF2B5EF4-FFF2-40B4-BE49-F238E27FC236}">
                <a16:creationId xmlns:a16="http://schemas.microsoft.com/office/drawing/2014/main" id="{05751864-B11A-0286-13EA-2AC2A2C8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09" y="721538"/>
            <a:ext cx="10889796" cy="14189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able placeholder">
            <a:extLst>
              <a:ext uri="{FF2B5EF4-FFF2-40B4-BE49-F238E27FC236}">
                <a16:creationId xmlns:a16="http://schemas.microsoft.com/office/drawing/2014/main" id="{CFC5FF09-DE50-4155-81A0-5DD9B700F205}"/>
              </a:ext>
            </a:extLst>
          </p:cNvPr>
          <p:cNvSpPr>
            <a:spLocks noGrp="1"/>
          </p:cNvSpPr>
          <p:nvPr>
            <p:ph type="tbl" sz="quarter" idx="27" hasCustomPrompt="1"/>
          </p:nvPr>
        </p:nvSpPr>
        <p:spPr>
          <a:xfrm>
            <a:off x="581709" y="1614198"/>
            <a:ext cx="10889796" cy="431785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Click to edit master text style</a:t>
            </a:r>
            <a:endParaRPr lang="zh-CN" altLang="en-US"/>
          </a:p>
        </p:txBody>
      </p:sp>
      <p:sp>
        <p:nvSpPr>
          <p:cNvPr id="9" name="Freeform: Shape 5">
            <a:extLst>
              <a:ext uri="{FF2B5EF4-FFF2-40B4-BE49-F238E27FC236}">
                <a16:creationId xmlns:a16="http://schemas.microsoft.com/office/drawing/2014/main" id="{3F619E6B-153E-B522-47EB-4104C405736C}"/>
              </a:ext>
            </a:extLst>
          </p:cNvPr>
          <p:cNvSpPr/>
          <p:nvPr userDrawn="1"/>
        </p:nvSpPr>
        <p:spPr>
          <a:xfrm>
            <a:off x="10551278" y="4665388"/>
            <a:ext cx="603952" cy="68174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87A7B3D-E004-6D6A-5979-8F1BADBC9237}"/>
              </a:ext>
            </a:extLst>
          </p:cNvPr>
          <p:cNvSpPr/>
          <p:nvPr userDrawn="1"/>
        </p:nvSpPr>
        <p:spPr>
          <a:xfrm>
            <a:off x="10524774" y="5146146"/>
            <a:ext cx="1667226" cy="1711855"/>
          </a:xfrm>
          <a:custGeom>
            <a:avLst/>
            <a:gdLst>
              <a:gd name="connsiteX0" fmla="*/ 998834 w 1667226"/>
              <a:gd name="connsiteY0" fmla="*/ 0 h 1711855"/>
              <a:gd name="connsiteX1" fmla="*/ 1667226 w 1667226"/>
              <a:gd name="connsiteY1" fmla="*/ 373790 h 1711855"/>
              <a:gd name="connsiteX2" fmla="*/ 1667226 w 1667226"/>
              <a:gd name="connsiteY2" fmla="*/ 1711855 h 1711855"/>
              <a:gd name="connsiteX3" fmla="*/ 48502 w 1667226"/>
              <a:gd name="connsiteY3" fmla="*/ 1711855 h 1711855"/>
              <a:gd name="connsiteX4" fmla="*/ 0 w 1667226"/>
              <a:gd name="connsiteY4" fmla="*/ 1684915 h 1711855"/>
              <a:gd name="connsiteX5" fmla="*/ 0 w 1667226"/>
              <a:gd name="connsiteY5" fmla="*/ 564300 h 171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226" h="1711855">
                <a:moveTo>
                  <a:pt x="998834" y="0"/>
                </a:moveTo>
                <a:lnTo>
                  <a:pt x="1667226" y="373790"/>
                </a:lnTo>
                <a:lnTo>
                  <a:pt x="1667226" y="1711855"/>
                </a:lnTo>
                <a:lnTo>
                  <a:pt x="48502" y="1711855"/>
                </a:lnTo>
                <a:lnTo>
                  <a:pt x="0" y="1684915"/>
                </a:lnTo>
                <a:lnTo>
                  <a:pt x="0" y="564300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1">
            <a:extLst>
              <a:ext uri="{FF2B5EF4-FFF2-40B4-BE49-F238E27FC236}">
                <a16:creationId xmlns:a16="http://schemas.microsoft.com/office/drawing/2014/main" id="{A4CA3A93-BDBF-112D-54A0-05BF6B06BCC1}"/>
              </a:ext>
            </a:extLst>
          </p:cNvPr>
          <p:cNvSpPr/>
          <p:nvPr userDrawn="1"/>
        </p:nvSpPr>
        <p:spPr>
          <a:xfrm>
            <a:off x="10177285" y="5347130"/>
            <a:ext cx="748554" cy="85636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7A154B-D8F5-C1FB-307D-496380875BD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>
            <a:noAutofit/>
          </a:bodyPr>
          <a:lstStyle/>
          <a:p>
            <a:r>
              <a:rPr lang="en-US" noProof="0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8715E-D2CE-A33E-1A28-4E627F239BB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2121256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F58E95-E9E1-28E6-FB2F-DE8088922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9079" y="1856195"/>
            <a:ext cx="4518122" cy="1688906"/>
          </a:xfrm>
        </p:spPr>
        <p:txBody>
          <a:bodyPr anchor="b">
            <a:noAutofit/>
          </a:bodyPr>
          <a:lstStyle>
            <a:lvl1pPr>
              <a:defRPr sz="2700">
                <a:latin typeface="+mn-lt"/>
              </a:defRPr>
            </a:lvl1pPr>
          </a:lstStyle>
          <a:p>
            <a:r>
              <a:rPr lang="en-US" noProof="0" dirty="0"/>
              <a:t>Click to edit </a:t>
            </a:r>
            <a:r>
              <a:rPr lang="en-US" altLang="zh-CN" noProof="0" dirty="0"/>
              <a:t>Text </a:t>
            </a:r>
            <a:r>
              <a:rPr lang="en-US" noProof="0" dirty="0"/>
              <a:t>style</a:t>
            </a:r>
          </a:p>
        </p:txBody>
      </p:sp>
      <p:sp>
        <p:nvSpPr>
          <p:cNvPr id="11" name="subtitle 47">
            <a:extLst>
              <a:ext uri="{FF2B5EF4-FFF2-40B4-BE49-F238E27FC236}">
                <a16:creationId xmlns:a16="http://schemas.microsoft.com/office/drawing/2014/main" id="{3B45AD65-2B81-A368-E5F0-5C61D0B1DF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5999" y="3695015"/>
            <a:ext cx="4672693" cy="16889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 b="0">
                <a:solidFill>
                  <a:schemeClr val="accent2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 dirty="0"/>
              <a:t>Click to edit Master text styles </a:t>
            </a:r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0CA4AA19-0D07-46AB-AC12-64054BBBB499}"/>
              </a:ext>
            </a:extLst>
          </p:cNvPr>
          <p:cNvSpPr/>
          <p:nvPr userDrawn="1"/>
        </p:nvSpPr>
        <p:spPr>
          <a:xfrm>
            <a:off x="3843559" y="722518"/>
            <a:ext cx="1244907" cy="140525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" name="Freeform: Shape 6">
            <a:extLst>
              <a:ext uri="{FF2B5EF4-FFF2-40B4-BE49-F238E27FC236}">
                <a16:creationId xmlns:a16="http://schemas.microsoft.com/office/drawing/2014/main" id="{DF781D9E-0DF5-4DDA-84E6-35DFB054158C}"/>
              </a:ext>
            </a:extLst>
          </p:cNvPr>
          <p:cNvSpPr/>
          <p:nvPr userDrawn="1"/>
        </p:nvSpPr>
        <p:spPr>
          <a:xfrm>
            <a:off x="1223929" y="1436914"/>
            <a:ext cx="2857005" cy="326977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noProof="0" dirty="0"/>
          </a:p>
        </p:txBody>
      </p:sp>
      <p:sp>
        <p:nvSpPr>
          <p:cNvPr id="6" name="Freeform: Shape 7">
            <a:extLst>
              <a:ext uri="{FF2B5EF4-FFF2-40B4-BE49-F238E27FC236}">
                <a16:creationId xmlns:a16="http://schemas.microsoft.com/office/drawing/2014/main" id="{86BA1075-E23C-4BC9-8F67-B2E408F864D2}"/>
              </a:ext>
            </a:extLst>
          </p:cNvPr>
          <p:cNvSpPr/>
          <p:nvPr userDrawn="1"/>
        </p:nvSpPr>
        <p:spPr>
          <a:xfrm>
            <a:off x="758702" y="3457554"/>
            <a:ext cx="1208037" cy="138175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B2A4CA75-D17E-243B-9C56-A63C75AF6D56}"/>
              </a:ext>
            </a:extLst>
          </p:cNvPr>
          <p:cNvSpPr/>
          <p:nvPr userDrawn="1"/>
        </p:nvSpPr>
        <p:spPr>
          <a:xfrm>
            <a:off x="2917915" y="4662164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64077E-956B-EA3A-700F-A833D82341F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>
            <a:noAutofit/>
          </a:bodyPr>
          <a:lstStyle/>
          <a:p>
            <a:r>
              <a:rPr lang="en-US" noProof="0" dirty="0"/>
              <a:t>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D455D4-27F3-B6AD-2A20-7475F307E5E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125641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4">
            <a:extLst>
              <a:ext uri="{FF2B5EF4-FFF2-40B4-BE49-F238E27FC236}">
                <a16:creationId xmlns:a16="http://schemas.microsoft.com/office/drawing/2014/main" id="{DCA6F28B-ACF1-D3CB-8968-4F64BEA0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0" name="Content placeholder 47">
            <a:extLst>
              <a:ext uri="{FF2B5EF4-FFF2-40B4-BE49-F238E27FC236}">
                <a16:creationId xmlns:a16="http://schemas.microsoft.com/office/drawing/2014/main" id="{E2F72F6F-0172-47B0-8D9E-0EED383332E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114798" y="2560353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52" name="Content placeholder 47" descr="Click icon to add picture">
            <a:extLst>
              <a:ext uri="{FF2B5EF4-FFF2-40B4-BE49-F238E27FC236}">
                <a16:creationId xmlns:a16="http://schemas.microsoft.com/office/drawing/2014/main" id="{2369DDD8-CFC2-4980-A0DB-411AA173B4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4003" y="476428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3" name="Content placeholder 47">
            <a:extLst>
              <a:ext uri="{FF2B5EF4-FFF2-40B4-BE49-F238E27FC236}">
                <a16:creationId xmlns:a16="http://schemas.microsoft.com/office/drawing/2014/main" id="{B66AC261-5929-40D2-A646-8F16675DE3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4003" y="5295180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1" name="Content placeholder 47">
            <a:extLst>
              <a:ext uri="{FF2B5EF4-FFF2-40B4-BE49-F238E27FC236}">
                <a16:creationId xmlns:a16="http://schemas.microsoft.com/office/drawing/2014/main" id="{B33A9FB2-1610-4389-B352-D99255F77BE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623536" y="1840730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1" name="Content placeholder 47" descr="Click icon to add picture">
            <a:extLst>
              <a:ext uri="{FF2B5EF4-FFF2-40B4-BE49-F238E27FC236}">
                <a16:creationId xmlns:a16="http://schemas.microsoft.com/office/drawing/2014/main" id="{DEE851A8-3FB7-B319-A053-BE08A45763C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720440" y="4045832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2" name="Content placeholder 47">
            <a:extLst>
              <a:ext uri="{FF2B5EF4-FFF2-40B4-BE49-F238E27FC236}">
                <a16:creationId xmlns:a16="http://schemas.microsoft.com/office/drawing/2014/main" id="{5743B59B-3EAA-B249-07CE-9C9C5B0B6AB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720440" y="4576723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2" name="Content placeholder 47">
            <a:extLst>
              <a:ext uri="{FF2B5EF4-FFF2-40B4-BE49-F238E27FC236}">
                <a16:creationId xmlns:a16="http://schemas.microsoft.com/office/drawing/2014/main" id="{0AC60B87-71AC-4AA8-9AE7-B3B427BACB12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13401" y="2560353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19" name="Content placeholder 47" descr="Click icon to add picture">
            <a:extLst>
              <a:ext uri="{FF2B5EF4-FFF2-40B4-BE49-F238E27FC236}">
                <a16:creationId xmlns:a16="http://schemas.microsoft.com/office/drawing/2014/main" id="{110FBA5D-2CEB-4D44-16CA-0F24099B140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18710" y="476428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2108E774-D145-FA07-58F1-7DB37A30A59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18710" y="5295180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3" name="Content placeholder 47">
            <a:extLst>
              <a:ext uri="{FF2B5EF4-FFF2-40B4-BE49-F238E27FC236}">
                <a16:creationId xmlns:a16="http://schemas.microsoft.com/office/drawing/2014/main" id="{05B25D7D-82BA-4FF5-9C92-4AD18184751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500328" y="1836331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5" name="Content placeholder 47" descr="Click icon to add picture">
            <a:extLst>
              <a:ext uri="{FF2B5EF4-FFF2-40B4-BE49-F238E27FC236}">
                <a16:creationId xmlns:a16="http://schemas.microsoft.com/office/drawing/2014/main" id="{A9C2624B-E6E6-C673-E8FF-F4BF909C3AC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635340" y="4045832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6" name="Content placeholder 47">
            <a:extLst>
              <a:ext uri="{FF2B5EF4-FFF2-40B4-BE49-F238E27FC236}">
                <a16:creationId xmlns:a16="http://schemas.microsoft.com/office/drawing/2014/main" id="{A003837A-CCD7-3699-D86F-CB884CA4C67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635340" y="4576723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028585-56FF-7B3D-783D-D06964F7C099}"/>
              </a:ext>
            </a:extLst>
          </p:cNvPr>
          <p:cNvSpPr>
            <a:spLocks noGrp="1"/>
          </p:cNvSpPr>
          <p:nvPr>
            <p:ph type="ftr" sz="quarter" idx="58"/>
          </p:nvPr>
        </p:nvSpPr>
        <p:spPr/>
        <p:txBody>
          <a:bodyPr>
            <a:noAutofit/>
          </a:bodyPr>
          <a:lstStyle/>
          <a:p>
            <a:r>
              <a:rPr lang="en-US" noProof="0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090978-DDC9-0FA2-2CFD-733C8B854F3C}"/>
              </a:ext>
            </a:extLst>
          </p:cNvPr>
          <p:cNvSpPr>
            <a:spLocks noGrp="1"/>
          </p:cNvSpPr>
          <p:nvPr>
            <p:ph type="sldNum" sz="quarter" idx="59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226368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92FA2A-46BA-2A19-C3CE-EC6985867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4" y="2367293"/>
            <a:ext cx="3909993" cy="3629708"/>
          </a:xfrm>
        </p:spPr>
        <p:txBody>
          <a:bodyPr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Content placeholder 47">
            <a:extLst>
              <a:ext uri="{FF2B5EF4-FFF2-40B4-BE49-F238E27FC236}">
                <a16:creationId xmlns:a16="http://schemas.microsoft.com/office/drawing/2014/main" id="{BF9EDF7D-3BB1-43C0-92BB-091CCC520477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269796" y="436455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39" name="Content placeholder 47" descr="Click icon to add picture">
            <a:extLst>
              <a:ext uri="{FF2B5EF4-FFF2-40B4-BE49-F238E27FC236}">
                <a16:creationId xmlns:a16="http://schemas.microsoft.com/office/drawing/2014/main" id="{15896C2C-7C25-4BC0-AF9B-DF590A2909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20210" y="522515"/>
            <a:ext cx="2289842" cy="62655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0" name="Content placeholder 47">
            <a:extLst>
              <a:ext uri="{FF2B5EF4-FFF2-40B4-BE49-F238E27FC236}">
                <a16:creationId xmlns:a16="http://schemas.microsoft.com/office/drawing/2014/main" id="{CAC554EF-FF8F-4055-A716-E82F461413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20211" y="1165881"/>
            <a:ext cx="2289842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56" name="Content placeholder 47">
            <a:extLst>
              <a:ext uri="{FF2B5EF4-FFF2-40B4-BE49-F238E27FC236}">
                <a16:creationId xmlns:a16="http://schemas.microsoft.com/office/drawing/2014/main" id="{4F0742C0-A9F2-4886-B17E-6915399483C3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8059916" y="436455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1" name="Content placeholder 47" descr="Click icon to add picture">
            <a:extLst>
              <a:ext uri="{FF2B5EF4-FFF2-40B4-BE49-F238E27FC236}">
                <a16:creationId xmlns:a16="http://schemas.microsoft.com/office/drawing/2014/main" id="{CE3DC674-39AB-43B9-AC30-97A68D22159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309889" y="642667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2" name="Content placeholder 47">
            <a:extLst>
              <a:ext uri="{FF2B5EF4-FFF2-40B4-BE49-F238E27FC236}">
                <a16:creationId xmlns:a16="http://schemas.microsoft.com/office/drawing/2014/main" id="{F12189CA-0E22-41A5-91FD-03761860993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309891" y="1165881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A962C62E-F92F-445A-9243-8B433747A548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4269796" y="2004222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3" name="Content placeholder 47" descr="Click icon to add picture">
            <a:extLst>
              <a:ext uri="{FF2B5EF4-FFF2-40B4-BE49-F238E27FC236}">
                <a16:creationId xmlns:a16="http://schemas.microsoft.com/office/drawing/2014/main" id="{DE6F9463-BB2D-43FC-BE8F-21D3F9A2539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520210" y="2105171"/>
            <a:ext cx="2193021" cy="61741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4" name="Content placeholder 47">
            <a:extLst>
              <a:ext uri="{FF2B5EF4-FFF2-40B4-BE49-F238E27FC236}">
                <a16:creationId xmlns:a16="http://schemas.microsoft.com/office/drawing/2014/main" id="{7DF27694-08A2-4530-B763-5A9B9D4DC6E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520212" y="2739721"/>
            <a:ext cx="2193021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61" name="Content placeholder 47">
            <a:extLst>
              <a:ext uri="{FF2B5EF4-FFF2-40B4-BE49-F238E27FC236}">
                <a16:creationId xmlns:a16="http://schemas.microsoft.com/office/drawing/2014/main" id="{2EA753B3-D0BB-4484-85D1-E28345D99F4C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8059916" y="2004222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 dirty="0"/>
          </a:p>
        </p:txBody>
      </p:sp>
      <p:sp>
        <p:nvSpPr>
          <p:cNvPr id="45" name="Content placeholder 47" descr="Click icon to add picture">
            <a:extLst>
              <a:ext uri="{FF2B5EF4-FFF2-40B4-BE49-F238E27FC236}">
                <a16:creationId xmlns:a16="http://schemas.microsoft.com/office/drawing/2014/main" id="{20398AA4-3D68-487D-BE7C-9F1D45E3F5F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309890" y="2032203"/>
            <a:ext cx="2098039" cy="7011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6" name="Content placeholder 47">
            <a:extLst>
              <a:ext uri="{FF2B5EF4-FFF2-40B4-BE49-F238E27FC236}">
                <a16:creationId xmlns:a16="http://schemas.microsoft.com/office/drawing/2014/main" id="{6B623D7A-5E96-42AB-9B1F-14E44550318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309890" y="2746407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49" name="Content placeholder 47">
            <a:extLst>
              <a:ext uri="{FF2B5EF4-FFF2-40B4-BE49-F238E27FC236}">
                <a16:creationId xmlns:a16="http://schemas.microsoft.com/office/drawing/2014/main" id="{EAA5B0EA-1F3B-4D8B-9BB9-F9037A393705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4269796" y="3571991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7" name="Content placeholder 47" descr="Click icon to add picture">
            <a:extLst>
              <a:ext uri="{FF2B5EF4-FFF2-40B4-BE49-F238E27FC236}">
                <a16:creationId xmlns:a16="http://schemas.microsoft.com/office/drawing/2014/main" id="{2C93687D-1E42-4B01-9F16-9FA098CE115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520210" y="3775516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0" name="Content placeholder 47">
            <a:extLst>
              <a:ext uri="{FF2B5EF4-FFF2-40B4-BE49-F238E27FC236}">
                <a16:creationId xmlns:a16="http://schemas.microsoft.com/office/drawing/2014/main" id="{7AB91474-458B-45F7-9773-FA375C2CF7F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520211" y="4312077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62" name="Content placeholder 47">
            <a:extLst>
              <a:ext uri="{FF2B5EF4-FFF2-40B4-BE49-F238E27FC236}">
                <a16:creationId xmlns:a16="http://schemas.microsoft.com/office/drawing/2014/main" id="{52E587E7-A09A-4FB2-8774-8073E737F106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8059916" y="3571991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1" name="Content placeholder 47" descr="Click icon to add picture">
            <a:extLst>
              <a:ext uri="{FF2B5EF4-FFF2-40B4-BE49-F238E27FC236}">
                <a16:creationId xmlns:a16="http://schemas.microsoft.com/office/drawing/2014/main" id="{FBF01DC7-D684-4484-B2AA-B50F7B1A00D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09889" y="3775516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2" name="Content placeholder 47">
            <a:extLst>
              <a:ext uri="{FF2B5EF4-FFF2-40B4-BE49-F238E27FC236}">
                <a16:creationId xmlns:a16="http://schemas.microsoft.com/office/drawing/2014/main" id="{6046C90F-8A25-4E70-9BC9-4496C6B94EB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309891" y="4312077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55" name="Content placeholder 47">
            <a:extLst>
              <a:ext uri="{FF2B5EF4-FFF2-40B4-BE49-F238E27FC236}">
                <a16:creationId xmlns:a16="http://schemas.microsoft.com/office/drawing/2014/main" id="{D05B9A22-6B21-40BB-BBC1-9586C432A97B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4269796" y="5153614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3" name="Content placeholder 47" descr="Click icon to add picture">
            <a:extLst>
              <a:ext uri="{FF2B5EF4-FFF2-40B4-BE49-F238E27FC236}">
                <a16:creationId xmlns:a16="http://schemas.microsoft.com/office/drawing/2014/main" id="{F5E2B418-8D0E-4995-A3ED-4348C6F4A1AF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520210" y="536944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8" name="Content placeholder 47">
            <a:extLst>
              <a:ext uri="{FF2B5EF4-FFF2-40B4-BE49-F238E27FC236}">
                <a16:creationId xmlns:a16="http://schemas.microsoft.com/office/drawing/2014/main" id="{90A2A6E4-4D11-4F28-9D68-BC28580EBC0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520211" y="5901594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63" name="Content placeholder 47">
            <a:extLst>
              <a:ext uri="{FF2B5EF4-FFF2-40B4-BE49-F238E27FC236}">
                <a16:creationId xmlns:a16="http://schemas.microsoft.com/office/drawing/2014/main" id="{A74DEBE4-2F74-4EB7-9501-8D37A3151B2A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8059916" y="5153614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9" name="Content placeholder 47" descr="Click icon to add picture">
            <a:extLst>
              <a:ext uri="{FF2B5EF4-FFF2-40B4-BE49-F238E27FC236}">
                <a16:creationId xmlns:a16="http://schemas.microsoft.com/office/drawing/2014/main" id="{070D69EE-1032-4604-B201-FD13AE846E9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313612" y="536944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60" name="Content placeholder 47">
            <a:extLst>
              <a:ext uri="{FF2B5EF4-FFF2-40B4-BE49-F238E27FC236}">
                <a16:creationId xmlns:a16="http://schemas.microsoft.com/office/drawing/2014/main" id="{B65187B8-CD7A-46B0-A851-E2456586E75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309891" y="5901594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bg1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64988-2386-5A15-B085-00BD5D58E53C}"/>
              </a:ext>
            </a:extLst>
          </p:cNvPr>
          <p:cNvSpPr>
            <a:spLocks noGrp="1"/>
          </p:cNvSpPr>
          <p:nvPr>
            <p:ph type="ftr" sz="quarter" idx="76"/>
          </p:nvPr>
        </p:nvSpPr>
        <p:spPr/>
        <p:txBody>
          <a:bodyPr>
            <a:noAutofit/>
          </a:bodyPr>
          <a:lstStyle/>
          <a:p>
            <a:r>
              <a:rPr lang="en-US" noProof="0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CC095-C330-BF75-42CE-50A46EAD82C5}"/>
              </a:ext>
            </a:extLst>
          </p:cNvPr>
          <p:cNvSpPr>
            <a:spLocks noGrp="1"/>
          </p:cNvSpPr>
          <p:nvPr>
            <p:ph type="sldNum" sz="quarter" idx="77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43117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7">
            <a:extLst>
              <a:ext uri="{FF2B5EF4-FFF2-40B4-BE49-F238E27FC236}">
                <a16:creationId xmlns:a16="http://schemas.microsoft.com/office/drawing/2014/main" id="{28B6388A-37D2-4382-A7FC-9B9A76BDE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4169" y="6217920"/>
            <a:ext cx="45859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8CB8A3D-9A54-FD7C-F6A5-B33E6C891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F38A7675-78A2-B642-22AF-B98514C68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6125D-E69D-E2ED-1549-3D67DBD4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2057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2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8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9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640" userDrawn="1">
          <p15:clr>
            <a:srgbClr val="F26B43"/>
          </p15:clr>
        </p15:guide>
        <p15:guide id="4" pos="1656" userDrawn="1">
          <p15:clr>
            <a:srgbClr val="F26B43"/>
          </p15:clr>
        </p15:guide>
        <p15:guide id="5" pos="52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jpe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microsoft.com/office/2007/relationships/hdphoto" Target="../media/hdphoto2.wdp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7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4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microsoft.com/office/2007/relationships/hdphoto" Target="../media/hdphoto2.wdp"/><Relationship Id="rId5" Type="http://schemas.openxmlformats.org/officeDocument/2006/relationships/tags" Target="../tags/tag15.xml"/><Relationship Id="rId10" Type="http://schemas.openxmlformats.org/officeDocument/2006/relationships/image" Target="../media/image15.pn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8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31">
            <a:extLst>
              <a:ext uri="{FF2B5EF4-FFF2-40B4-BE49-F238E27FC236}">
                <a16:creationId xmlns:a16="http://schemas.microsoft.com/office/drawing/2014/main" id="{A2E096B7-3B4F-355B-58E5-41784AC8BE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5" b="2555"/>
          <a:stretch>
            <a:fillRect/>
          </a:stretch>
        </p:blipFill>
        <p:spPr>
          <a:xfrm>
            <a:off x="6284315" y="3984454"/>
            <a:ext cx="1570617" cy="17968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13" name="Shape 33">
            <a:extLst>
              <a:ext uri="{FF2B5EF4-FFF2-40B4-BE49-F238E27FC236}">
                <a16:creationId xmlns:a16="http://schemas.microsoft.com/office/drawing/2014/main" id="{4D81E37E-7366-D88D-83B8-BBA577CA46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7686" y="1064464"/>
            <a:ext cx="1570617" cy="17968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C52C2D-7516-48C6-A301-5625F90E7F2A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819" r="20819"/>
          <a:stretch>
            <a:fillRect/>
          </a:stretch>
        </p:blipFill>
        <p:spPr/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520D1CAD-BE61-4C33-9B65-9414025CE43B}"/>
              </a:ext>
            </a:extLst>
          </p:cNvPr>
          <p:cNvSpPr txBox="1">
            <a:spLocks/>
          </p:cNvSpPr>
          <p:nvPr/>
        </p:nvSpPr>
        <p:spPr>
          <a:xfrm>
            <a:off x="1632857" y="0"/>
            <a:ext cx="10461171" cy="10123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altLang="zh-CN" sz="2400" dirty="0" smtClean="0"/>
              <a:t>Управление образованием администрации </a:t>
            </a:r>
            <a:r>
              <a:rPr lang="ru-RU" altLang="zh-CN" sz="2400" dirty="0" err="1" smtClean="0"/>
              <a:t>Овюрского</a:t>
            </a:r>
            <a:r>
              <a:rPr lang="ru-RU" altLang="zh-CN" sz="2400" dirty="0" smtClean="0"/>
              <a:t> </a:t>
            </a:r>
            <a:r>
              <a:rPr lang="ru-RU" altLang="zh-CN" sz="2400" dirty="0" err="1" smtClean="0"/>
              <a:t>кожууна</a:t>
            </a:r>
            <a:endParaRPr lang="en-US" sz="2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9DC010-2B53-426D-AE94-C3702AC348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10" y="1820459"/>
            <a:ext cx="6324601" cy="90077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89710" y="3244333"/>
            <a:ext cx="54946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AEC2D8"/>
                </a:solidFill>
                <a:latin typeface="Arial Black" panose="020B0A04020102020204" pitchFamily="34" charset="0"/>
              </a:rPr>
              <a:t>Муниципальный штаб </a:t>
            </a:r>
            <a:r>
              <a:rPr lang="ru-RU" sz="2800" dirty="0">
                <a:solidFill>
                  <a:srgbClr val="AEC2D8"/>
                </a:solidFill>
                <a:latin typeface="Arial Black" panose="020B0A04020102020204" pitchFamily="34" charset="0"/>
              </a:rPr>
              <a:t>по воспитательной работе </a:t>
            </a:r>
            <a:r>
              <a:rPr lang="ru-RU" sz="2800" dirty="0" smtClean="0">
                <a:solidFill>
                  <a:srgbClr val="AEC2D8"/>
                </a:solidFill>
                <a:latin typeface="Arial Black" panose="020B0A04020102020204" pitchFamily="34" charset="0"/>
              </a:rPr>
              <a:t>при Управлении образованием администрации </a:t>
            </a:r>
            <a:r>
              <a:rPr lang="ru-RU" sz="2800" dirty="0" err="1" smtClean="0">
                <a:solidFill>
                  <a:srgbClr val="AEC2D8"/>
                </a:solidFill>
                <a:latin typeface="Arial Black" panose="020B0A04020102020204" pitchFamily="34" charset="0"/>
              </a:rPr>
              <a:t>Овюрского</a:t>
            </a:r>
            <a:r>
              <a:rPr lang="ru-RU" sz="2800" dirty="0" smtClean="0">
                <a:solidFill>
                  <a:srgbClr val="AEC2D8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err="1" smtClean="0">
                <a:solidFill>
                  <a:srgbClr val="AEC2D8"/>
                </a:solidFill>
                <a:latin typeface="Arial Black" panose="020B0A04020102020204" pitchFamily="34" charset="0"/>
              </a:rPr>
              <a:t>кожууна</a:t>
            </a:r>
            <a:endParaRPr lang="ru-RU" sz="2800" dirty="0">
              <a:solidFill>
                <a:srgbClr val="AEC2D8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447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>
            <a:extLst>
              <a:ext uri="{FF2B5EF4-FFF2-40B4-BE49-F238E27FC236}">
                <a16:creationId xmlns:a16="http://schemas.microsoft.com/office/drawing/2014/main" id="{478CB64C-71AF-6B72-8069-000DD2505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43600" cy="1325563"/>
          </a:xfrm>
        </p:spPr>
        <p:txBody>
          <a:bodyPr/>
          <a:lstStyle/>
          <a:p>
            <a:r>
              <a:rPr lang="ru-RU" sz="3200" dirty="0">
                <a:solidFill>
                  <a:srgbClr val="FF6600"/>
                </a:solidFill>
              </a:rPr>
              <a:t>План проведения заседаний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8BF8F22-E288-84B0-03E9-82D678051D4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576215" y="1990944"/>
            <a:ext cx="2365900" cy="866219"/>
          </a:xfrm>
        </p:spPr>
        <p:txBody>
          <a:bodyPr/>
          <a:lstStyle/>
          <a:p>
            <a:r>
              <a:rPr lang="ru-RU" sz="2400" dirty="0"/>
              <a:t>Сентябрь 2024 </a:t>
            </a:r>
            <a:endParaRPr lang="en-US" sz="2400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BACB9342-C47E-6729-46BE-F10DBB78182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543103" y="3082222"/>
            <a:ext cx="2377240" cy="3498567"/>
          </a:xfrm>
        </p:spPr>
        <p:txBody>
          <a:bodyPr/>
          <a:lstStyle/>
          <a:p>
            <a:r>
              <a:rPr lang="ru-RU" sz="1800" dirty="0"/>
              <a:t>Развитие ученического </a:t>
            </a:r>
            <a:r>
              <a:rPr lang="ru-RU" sz="1800" dirty="0" smtClean="0"/>
              <a:t>самоуправления </a:t>
            </a:r>
            <a:r>
              <a:rPr lang="ru-RU" sz="1800" dirty="0"/>
              <a:t>в образовательных организациях </a:t>
            </a:r>
            <a:r>
              <a:rPr lang="ru-RU" sz="1800" dirty="0" err="1" smtClean="0"/>
              <a:t>Овюрского</a:t>
            </a:r>
            <a:r>
              <a:rPr lang="ru-RU" sz="1800" dirty="0" smtClean="0"/>
              <a:t> </a:t>
            </a:r>
            <a:r>
              <a:rPr lang="ru-RU" sz="1800" dirty="0" err="1" smtClean="0"/>
              <a:t>кожууна</a:t>
            </a:r>
            <a:r>
              <a:rPr lang="ru-RU" sz="1800" dirty="0" smtClean="0"/>
              <a:t>. Месячник безопасности на территории </a:t>
            </a:r>
            <a:r>
              <a:rPr lang="ru-RU" sz="1800" dirty="0" err="1" smtClean="0"/>
              <a:t>кожууна</a:t>
            </a:r>
            <a:r>
              <a:rPr lang="ru-RU" sz="1800" dirty="0" smtClean="0"/>
              <a:t>.</a:t>
            </a:r>
          </a:p>
          <a:p>
            <a:r>
              <a:rPr lang="ru-RU" sz="1800" dirty="0" smtClean="0"/>
              <a:t>Неделя правовых знаний в ОО</a:t>
            </a:r>
            <a:endParaRPr lang="en-US" sz="1800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D0C47E92-8875-E555-5480-8A9BAEE853A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018312" y="2001830"/>
            <a:ext cx="2362202" cy="866219"/>
          </a:xfrm>
        </p:spPr>
        <p:txBody>
          <a:bodyPr/>
          <a:lstStyle/>
          <a:p>
            <a:r>
              <a:rPr lang="ru-RU" sz="2400" dirty="0"/>
              <a:t>Октябрь 2024</a:t>
            </a:r>
            <a:endParaRPr lang="en-US" sz="2400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DDCD388C-8374-D810-DCE5-554B7E05F55A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5044472" y="3014200"/>
            <a:ext cx="2346928" cy="3669629"/>
          </a:xfrm>
        </p:spPr>
        <p:txBody>
          <a:bodyPr/>
          <a:lstStyle/>
          <a:p>
            <a:r>
              <a:rPr lang="ru-RU" sz="1600" dirty="0"/>
              <a:t>Предупреждение детского ДТТ и профилактика несчастных случаев среди </a:t>
            </a:r>
            <a:r>
              <a:rPr lang="ru-RU" sz="1600" dirty="0" smtClean="0"/>
              <a:t>несовершеннолетних.</a:t>
            </a:r>
          </a:p>
          <a:p>
            <a:r>
              <a:rPr lang="ru-RU" sz="1600" dirty="0" smtClean="0"/>
              <a:t>Организационное заседание ШВР.</a:t>
            </a:r>
            <a:r>
              <a:rPr lang="ru-RU" sz="1600" dirty="0" smtClean="0"/>
              <a:t> </a:t>
            </a:r>
            <a:r>
              <a:rPr lang="ru-RU" sz="1600" dirty="0"/>
              <a:t>Планирование работы </a:t>
            </a:r>
            <a:r>
              <a:rPr lang="ru-RU" sz="1600" dirty="0" smtClean="0"/>
              <a:t>ШВР </a:t>
            </a:r>
            <a:r>
              <a:rPr lang="ru-RU" sz="1600" dirty="0"/>
              <a:t>на период осенних каникул на </a:t>
            </a:r>
            <a:r>
              <a:rPr lang="ru-RU" sz="1600" dirty="0" err="1" smtClean="0"/>
              <a:t>кожууна</a:t>
            </a:r>
            <a:endParaRPr lang="en-US" sz="1600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B87AFF1A-EF07-5FBF-C582-29AE302A47D5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521810" y="1990943"/>
            <a:ext cx="2351532" cy="866219"/>
          </a:xfrm>
        </p:spPr>
        <p:txBody>
          <a:bodyPr/>
          <a:lstStyle/>
          <a:p>
            <a:r>
              <a:rPr lang="ru-RU" sz="2400" dirty="0"/>
              <a:t>Ноябрь 2024</a:t>
            </a:r>
            <a:endParaRPr lang="en-US" sz="2400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E62055F1-67DB-9D6D-ABE2-20C3B2514A4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565804" y="3082223"/>
            <a:ext cx="2340195" cy="2464293"/>
          </a:xfrm>
        </p:spPr>
        <p:txBody>
          <a:bodyPr/>
          <a:lstStyle/>
          <a:p>
            <a:pPr lvl="0"/>
            <a:r>
              <a:rPr lang="ru-RU" sz="1800" dirty="0"/>
              <a:t>Проведение мониторинга деятельности ШВР (школьные и муниципальные)</a:t>
            </a:r>
            <a:endParaRPr lang="en-US" sz="1800" dirty="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9303DF4A-6DF5-9082-4ABE-2B0D5433359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0003971" y="1980056"/>
            <a:ext cx="2024743" cy="866219"/>
          </a:xfrm>
        </p:spPr>
        <p:txBody>
          <a:bodyPr/>
          <a:lstStyle/>
          <a:p>
            <a:r>
              <a:rPr lang="ru-RU" sz="2400" dirty="0"/>
              <a:t>Декабрь 2024</a:t>
            </a:r>
            <a:endParaRPr lang="en-US" sz="2400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0930742F-3693-100E-944F-A04AB532014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0003971" y="2984251"/>
            <a:ext cx="2013860" cy="3596537"/>
          </a:xfrm>
        </p:spPr>
        <p:txBody>
          <a:bodyPr/>
          <a:lstStyle/>
          <a:p>
            <a:pPr lvl="0"/>
            <a:r>
              <a:rPr lang="ru-RU" sz="1800" dirty="0"/>
              <a:t>Итоги работы деятельности ШВР за 1 полугодие 2024-2025 </a:t>
            </a:r>
            <a:r>
              <a:rPr lang="ru-RU" sz="1800" dirty="0" err="1"/>
              <a:t>уч.г</a:t>
            </a:r>
            <a:r>
              <a:rPr lang="ru-RU" sz="1800" dirty="0"/>
              <a:t>.</a:t>
            </a:r>
          </a:p>
          <a:p>
            <a:pPr lvl="0"/>
            <a:r>
              <a:rPr lang="ru-RU" sz="1800" dirty="0"/>
              <a:t>Планирование работы ШВР на период зимних каникул на территории </a:t>
            </a:r>
            <a:r>
              <a:rPr lang="ru-RU" sz="1800" dirty="0" err="1" smtClean="0"/>
              <a:t>Овюрского</a:t>
            </a:r>
            <a:r>
              <a:rPr lang="ru-RU" sz="1800" dirty="0" smtClean="0"/>
              <a:t> </a:t>
            </a:r>
            <a:r>
              <a:rPr lang="ru-RU" sz="1800" dirty="0" err="1" smtClean="0"/>
              <a:t>кожууна</a:t>
            </a:r>
            <a:endParaRPr lang="ru-RU" sz="1800" dirty="0"/>
          </a:p>
          <a:p>
            <a:pPr lvl="0"/>
            <a:endParaRPr lang="en-US" sz="1800" dirty="0"/>
          </a:p>
        </p:txBody>
      </p:sp>
      <p:sp>
        <p:nvSpPr>
          <p:cNvPr id="15" name="Slide Number Placeholder 13">
            <a:extLst>
              <a:ext uri="{FF2B5EF4-FFF2-40B4-BE49-F238E27FC236}">
                <a16:creationId xmlns:a16="http://schemas.microsoft.com/office/drawing/2014/main" id="{679DA676-802B-4F1C-F2D7-8AB7BA23BD93}"/>
              </a:ext>
            </a:extLst>
          </p:cNvPr>
          <p:cNvSpPr txBox="1">
            <a:spLocks/>
          </p:cNvSpPr>
          <p:nvPr/>
        </p:nvSpPr>
        <p:spPr>
          <a:xfrm>
            <a:off x="11194169" y="6215665"/>
            <a:ext cx="458592" cy="365125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EACEE-25B4-4A2D-B147-27296E36371D}" type="slidenum">
              <a:rPr kumimoji="0" lang="en-US" altLang="zh-CN" sz="120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5177ED-2E57-8FF5-AFD8-AA79A7B24B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08857" y="1915887"/>
            <a:ext cx="12006943" cy="101237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+mn-l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A92E529-9F70-4BE2-A297-EB4EE88C297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8" b="98125" l="619" r="97833">
                        <a14:foregroundMark x1="91022" y1="6250" x2="88235" y2="13438"/>
                        <a14:foregroundMark x1="94737" y1="5313" x2="92879" y2="3438"/>
                        <a14:foregroundMark x1="98142" y1="2188" x2="98142" y2="2188"/>
                        <a14:foregroundMark x1="4644" y1="64375" x2="8359" y2="65938"/>
                        <a14:foregroundMark x1="28793" y1="94063" x2="29412" y2="90625"/>
                        <a14:foregroundMark x1="26316" y1="98125" x2="26316" y2="96250"/>
                        <a14:foregroundMark x1="619" y1="66250" x2="2786" y2="6687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256" y="310935"/>
            <a:ext cx="1026659" cy="1017123"/>
          </a:xfrm>
          <a:prstGeom prst="rect">
            <a:avLst/>
          </a:prstGeom>
        </p:spPr>
      </p:pic>
      <p:sp>
        <p:nvSpPr>
          <p:cNvPr id="17" name="Text Placeholder 47">
            <a:extLst>
              <a:ext uri="{FF2B5EF4-FFF2-40B4-BE49-F238E27FC236}">
                <a16:creationId xmlns:a16="http://schemas.microsoft.com/office/drawing/2014/main" id="{567B2E52-DAEE-42D1-8190-B276F4D42AC3}"/>
              </a:ext>
            </a:extLst>
          </p:cNvPr>
          <p:cNvSpPr txBox="1">
            <a:spLocks/>
          </p:cNvSpPr>
          <p:nvPr/>
        </p:nvSpPr>
        <p:spPr>
          <a:xfrm>
            <a:off x="192024" y="1980056"/>
            <a:ext cx="2224605" cy="866219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/>
              <a:t>Август 2024</a:t>
            </a:r>
            <a:endParaRPr lang="en-US" sz="2400" dirty="0"/>
          </a:p>
        </p:txBody>
      </p:sp>
      <p:sp>
        <p:nvSpPr>
          <p:cNvPr id="18" name="Text Placeholder 57">
            <a:extLst>
              <a:ext uri="{FF2B5EF4-FFF2-40B4-BE49-F238E27FC236}">
                <a16:creationId xmlns:a16="http://schemas.microsoft.com/office/drawing/2014/main" id="{02A96165-F90F-4548-B86F-F25B67E51687}"/>
              </a:ext>
            </a:extLst>
          </p:cNvPr>
          <p:cNvSpPr txBox="1">
            <a:spLocks/>
          </p:cNvSpPr>
          <p:nvPr/>
        </p:nvSpPr>
        <p:spPr>
          <a:xfrm>
            <a:off x="170253" y="3082222"/>
            <a:ext cx="2191948" cy="3634263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219456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Участие </a:t>
            </a:r>
            <a:r>
              <a:rPr lang="ru-RU" sz="1800" dirty="0" smtClean="0"/>
              <a:t>Муниципального </a:t>
            </a:r>
            <a:r>
              <a:rPr lang="ru-RU" sz="1800" dirty="0"/>
              <a:t>штаба по воспитанию на Августовских педагогических советах.</a:t>
            </a:r>
          </a:p>
          <a:p>
            <a:r>
              <a:rPr lang="ru-RU" sz="1800" dirty="0"/>
              <a:t>Планирование работы </a:t>
            </a:r>
            <a:r>
              <a:rPr lang="ru-RU" sz="1800" dirty="0" smtClean="0"/>
              <a:t>Муниципального </a:t>
            </a:r>
            <a:r>
              <a:rPr lang="ru-RU" sz="1800" dirty="0"/>
              <a:t>ШВР на новый 2024 -2025 </a:t>
            </a:r>
            <a:r>
              <a:rPr lang="ru-RU" sz="1800" dirty="0" err="1"/>
              <a:t>уч.г</a:t>
            </a:r>
            <a:r>
              <a:rPr lang="ru-RU" sz="1800" dirty="0"/>
              <a:t>.</a:t>
            </a: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52236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EFA9173-F892-5C7D-99AF-4C5FFB153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86" y="283029"/>
            <a:ext cx="6041571" cy="1077685"/>
          </a:xfrm>
        </p:spPr>
        <p:txBody>
          <a:bodyPr/>
          <a:lstStyle/>
          <a:p>
            <a:pPr algn="ctr"/>
            <a:r>
              <a:rPr lang="ru-RU" altLang="zh-CN" sz="4000" dirty="0">
                <a:solidFill>
                  <a:srgbClr val="FF6600"/>
                </a:solidFill>
              </a:rPr>
              <a:t>Мониторинг деятельности ШВР</a:t>
            </a:r>
            <a:endParaRPr lang="en-US" sz="4000" dirty="0">
              <a:solidFill>
                <a:srgbClr val="FF6600"/>
              </a:solidFill>
            </a:endParaRP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52FD53DB-CD39-2575-F8BA-63488E81091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85057" y="2190653"/>
            <a:ext cx="6215743" cy="4046861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altLang="zh-CN" sz="2800" dirty="0"/>
              <a:t>Проводится по итогам полугодий (не менее 2 раза в год);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altLang="zh-CN" sz="2800" dirty="0"/>
              <a:t>Эффективность деятельности ШВР определяется на основе критериев, позволяющих оценить ход и результативность деятельности ШВР;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altLang="zh-CN" sz="2800" dirty="0"/>
              <a:t>Формируется оценка (рейтинг) муниципальных образований по деятельности ШВР.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US" sz="1400" dirty="0"/>
          </a:p>
        </p:txBody>
      </p:sp>
      <p:pic>
        <p:nvPicPr>
          <p:cNvPr id="39" name="Picture Placeholder 31">
            <a:extLst>
              <a:ext uri="{FF2B5EF4-FFF2-40B4-BE49-F238E27FC236}">
                <a16:creationId xmlns:a16="http://schemas.microsoft.com/office/drawing/2014/main" id="{6037332D-8714-C147-6E64-3654D8C578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5" b="2555"/>
          <a:stretch>
            <a:fillRect/>
          </a:stretch>
        </p:blipFill>
        <p:spPr>
          <a:xfrm>
            <a:off x="6732865" y="2822250"/>
            <a:ext cx="1570617" cy="17968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965C5ABF-DCA7-6790-2E26-EE57DCD64900}"/>
              </a:ext>
            </a:extLst>
          </p:cNvPr>
          <p:cNvSpPr txBox="1">
            <a:spLocks/>
          </p:cNvSpPr>
          <p:nvPr/>
        </p:nvSpPr>
        <p:spPr>
          <a:xfrm>
            <a:off x="11194169" y="6215665"/>
            <a:ext cx="458592" cy="365125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EACEE-25B4-4A2D-B147-27296E36371D}" type="slidenum">
              <a:rPr kumimoji="0" lang="en-US" altLang="zh-CN" sz="120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57A827-B71E-4B4B-B5D6-C55F3B9AA01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8" b="98125" l="619" r="97833">
                        <a14:foregroundMark x1="91022" y1="6250" x2="88235" y2="13438"/>
                        <a14:foregroundMark x1="94737" y1="5313" x2="92879" y2="3438"/>
                        <a14:foregroundMark x1="98142" y1="2188" x2="98142" y2="2188"/>
                        <a14:foregroundMark x1="4644" y1="64375" x2="8359" y2="65938"/>
                        <a14:foregroundMark x1="28793" y1="94063" x2="29412" y2="90625"/>
                        <a14:foregroundMark x1="26316" y1="98125" x2="26316" y2="96250"/>
                        <a14:foregroundMark x1="619" y1="66250" x2="2786" y2="6687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112" y="300048"/>
            <a:ext cx="1026659" cy="10171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E7F0DE-9F54-434A-B153-E736D38459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96" r="22515"/>
          <a:stretch/>
        </p:blipFill>
        <p:spPr>
          <a:xfrm>
            <a:off x="8338457" y="2161088"/>
            <a:ext cx="3548743" cy="39457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D84971-A035-405C-A497-21AF9C7532B1}"/>
              </a:ext>
            </a:extLst>
          </p:cNvPr>
          <p:cNvSpPr txBox="1"/>
          <p:nvPr/>
        </p:nvSpPr>
        <p:spPr>
          <a:xfrm>
            <a:off x="304800" y="1544322"/>
            <a:ext cx="114953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altLang="zh-CN" i="1" dirty="0">
                <a:solidFill>
                  <a:schemeClr val="bg1"/>
                </a:solidFill>
              </a:rPr>
              <a:t>П</a:t>
            </a:r>
            <a:r>
              <a:rPr lang="ru-RU" altLang="zh-CN" sz="1800" i="1" dirty="0">
                <a:solidFill>
                  <a:schemeClr val="bg1"/>
                </a:solidFill>
              </a:rPr>
              <a:t>олучение объективной информации о состоянии воспитательной работы, в том числе направленной на профилактику безнадзорности и правонарушений среди несовершеннолетних.</a:t>
            </a:r>
          </a:p>
        </p:txBody>
      </p:sp>
    </p:spTree>
    <p:extLst>
      <p:ext uri="{BB962C8B-B14F-4D97-AF65-F5344CB8AC3E}">
        <p14:creationId xmlns:p14="http://schemas.microsoft.com/office/powerpoint/2010/main" val="4157533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EFA9173-F892-5C7D-99AF-4C5FFB153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312" y="766659"/>
            <a:ext cx="3401430" cy="746455"/>
          </a:xfrm>
        </p:spPr>
        <p:txBody>
          <a:bodyPr/>
          <a:lstStyle/>
          <a:p>
            <a:r>
              <a:rPr lang="ru-RU" altLang="zh-CN" dirty="0">
                <a:solidFill>
                  <a:srgbClr val="FF6600"/>
                </a:solidFill>
              </a:rPr>
              <a:t>Отчетность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52FD53DB-CD39-2575-F8BA-63488E81091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17715" y="1717965"/>
            <a:ext cx="6248400" cy="4737264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altLang="zh-CN" sz="3200" dirty="0"/>
              <a:t>Создание единой информационной системы;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altLang="zh-CN" sz="3200" dirty="0"/>
              <a:t>Электронная отчетность;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altLang="zh-CN" sz="3200" dirty="0"/>
              <a:t>Конфиденциальность данных;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altLang="zh-CN" sz="3200" dirty="0"/>
              <a:t>Оперативность сбора данных и контроль своевременности внесения данных.</a:t>
            </a:r>
            <a:endParaRPr lang="en-US" altLang="zh-CN" sz="3200" dirty="0"/>
          </a:p>
          <a:p>
            <a:endParaRPr lang="en-US" dirty="0"/>
          </a:p>
        </p:txBody>
      </p:sp>
      <p:pic>
        <p:nvPicPr>
          <p:cNvPr id="38" name="Picture Placeholder 37" descr="People working in office">
            <a:extLst>
              <a:ext uri="{FF2B5EF4-FFF2-40B4-BE49-F238E27FC236}">
                <a16:creationId xmlns:a16="http://schemas.microsoft.com/office/drawing/2014/main" id="{4162880A-4A88-ED9F-357E-65638ED8BB0C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9" name="Picture Placeholder 31">
            <a:extLst>
              <a:ext uri="{FF2B5EF4-FFF2-40B4-BE49-F238E27FC236}">
                <a16:creationId xmlns:a16="http://schemas.microsoft.com/office/drawing/2014/main" id="{6037332D-8714-C147-6E64-3654D8C578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5" b="2555"/>
          <a:stretch>
            <a:fillRect/>
          </a:stretch>
        </p:blipFill>
        <p:spPr>
          <a:xfrm>
            <a:off x="6335486" y="2065622"/>
            <a:ext cx="2251025" cy="257522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965C5ABF-DCA7-6790-2E26-EE57DCD64900}"/>
              </a:ext>
            </a:extLst>
          </p:cNvPr>
          <p:cNvSpPr txBox="1">
            <a:spLocks/>
          </p:cNvSpPr>
          <p:nvPr/>
        </p:nvSpPr>
        <p:spPr>
          <a:xfrm>
            <a:off x="11194169" y="6215665"/>
            <a:ext cx="458592" cy="365125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EACEE-25B4-4A2D-B147-27296E36371D}" type="slidenum">
              <a:rPr kumimoji="0" lang="en-US" altLang="zh-CN" sz="120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46D137-8C3E-431B-9E87-00C56F69D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530" y="1435673"/>
            <a:ext cx="2373396" cy="9735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57A827-B71E-4B4B-B5D6-C55F3B9AA01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8" b="98125" l="619" r="97833">
                        <a14:foregroundMark x1="91022" y1="6250" x2="88235" y2="13438"/>
                        <a14:foregroundMark x1="94737" y1="5313" x2="92879" y2="3438"/>
                        <a14:foregroundMark x1="98142" y1="2188" x2="98142" y2="2188"/>
                        <a14:foregroundMark x1="4644" y1="64375" x2="8359" y2="65938"/>
                        <a14:foregroundMark x1="28793" y1="94063" x2="29412" y2="90625"/>
                        <a14:foregroundMark x1="26316" y1="98125" x2="26316" y2="96250"/>
                        <a14:foregroundMark x1="619" y1="66250" x2="2786" y2="6687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454" y="561305"/>
            <a:ext cx="1026659" cy="10171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21069AE-D8E5-4569-8CDD-77994C047B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8980" y="6030085"/>
            <a:ext cx="5813020" cy="8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13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45">
            <a:extLst>
              <a:ext uri="{FF2B5EF4-FFF2-40B4-BE49-F238E27FC236}">
                <a16:creationId xmlns:a16="http://schemas.microsoft.com/office/drawing/2014/main" id="{4D761329-3BEF-0173-1328-A4DB26572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3" y="2887437"/>
            <a:ext cx="5715000" cy="1042307"/>
          </a:xfrm>
        </p:spPr>
        <p:txBody>
          <a:bodyPr/>
          <a:lstStyle/>
          <a:p>
            <a:r>
              <a:rPr lang="ru-RU" dirty="0" smtClean="0"/>
              <a:t>Школьные </a:t>
            </a:r>
            <a:r>
              <a:rPr lang="ru-RU" dirty="0"/>
              <a:t>ШВР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6F4DF2-B28D-4E07-9DF8-5C223B5B79BD}"/>
              </a:ext>
            </a:extLst>
          </p:cNvPr>
          <p:cNvSpPr txBox="1"/>
          <p:nvPr/>
        </p:nvSpPr>
        <p:spPr>
          <a:xfrm>
            <a:off x="1698171" y="2841171"/>
            <a:ext cx="2808514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Posterama" panose="020B0504020200020000" pitchFamily="34" charset="0"/>
                <a:ea typeface="微软雅黑"/>
                <a:cs typeface="Posterama" panose="020B0504020200020000" pitchFamily="34" charset="0"/>
              </a:rPr>
              <a:t>Образовательные учреждения</a:t>
            </a:r>
            <a:endParaRPr lang="ru-RU" sz="2400" b="1" dirty="0">
              <a:solidFill>
                <a:srgbClr val="002060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A58CEB-8572-4D0D-ABEA-19686F2C3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553" y="300297"/>
            <a:ext cx="2373396" cy="9735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D433F8-ED49-48A3-8343-9636BEB65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30085"/>
            <a:ext cx="5813020" cy="8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91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>
            <a:extLst>
              <a:ext uri="{FF2B5EF4-FFF2-40B4-BE49-F238E27FC236}">
                <a16:creationId xmlns:a16="http://schemas.microsoft.com/office/drawing/2014/main" id="{478CB64C-71AF-6B72-8069-000DD2505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629" y="561069"/>
            <a:ext cx="7485972" cy="647246"/>
          </a:xfrm>
        </p:spPr>
        <p:txBody>
          <a:bodyPr/>
          <a:lstStyle/>
          <a:p>
            <a:r>
              <a:rPr lang="ru-RU" sz="3200" dirty="0">
                <a:solidFill>
                  <a:srgbClr val="FF6600"/>
                </a:solidFill>
              </a:rPr>
              <a:t>Штаб воспитательной работы в ОО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FA2F9A05-8E79-46FF-1ABA-927EF2D69B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10342" y="2056258"/>
            <a:ext cx="3004457" cy="349486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Директор школы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8BF8F22-E288-84B0-03E9-82D678051D4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46669" y="2578771"/>
            <a:ext cx="1984901" cy="621629"/>
          </a:xfrm>
        </p:spPr>
        <p:txBody>
          <a:bodyPr/>
          <a:lstStyle/>
          <a:p>
            <a:r>
              <a:rPr lang="ru-RU" sz="1600" dirty="0"/>
              <a:t>ЗДВР – </a:t>
            </a:r>
            <a:r>
              <a:rPr lang="ru-RU" sz="1600" dirty="0" err="1"/>
              <a:t>зам.руководителя</a:t>
            </a:r>
            <a:endParaRPr lang="en-US" sz="1600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D0C47E92-8875-E555-5480-8A9BAEE853A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754084" y="2589660"/>
            <a:ext cx="2383973" cy="588970"/>
          </a:xfrm>
        </p:spPr>
        <p:txBody>
          <a:bodyPr/>
          <a:lstStyle/>
          <a:p>
            <a:r>
              <a:rPr lang="ru-RU" sz="1400" dirty="0">
                <a:solidFill>
                  <a:srgbClr val="FFC000"/>
                </a:solidFill>
              </a:rPr>
              <a:t>Советник по воспитанию (координатор, секретарь)</a:t>
            </a: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B87AFF1A-EF07-5FBF-C582-29AE302A47D5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857782" y="2176000"/>
            <a:ext cx="4354503" cy="523657"/>
          </a:xfrm>
        </p:spPr>
        <p:txBody>
          <a:bodyPr/>
          <a:lstStyle/>
          <a:p>
            <a:r>
              <a:rPr lang="ru-RU" dirty="0"/>
              <a:t>Родительское сообщество</a:t>
            </a:r>
            <a:endParaRPr lang="en-US" dirty="0"/>
          </a:p>
        </p:txBody>
      </p:sp>
      <p:sp>
        <p:nvSpPr>
          <p:cNvPr id="15" name="Slide Number Placeholder 13">
            <a:extLst>
              <a:ext uri="{FF2B5EF4-FFF2-40B4-BE49-F238E27FC236}">
                <a16:creationId xmlns:a16="http://schemas.microsoft.com/office/drawing/2014/main" id="{679DA676-802B-4F1C-F2D7-8AB7BA23BD93}"/>
              </a:ext>
            </a:extLst>
          </p:cNvPr>
          <p:cNvSpPr txBox="1">
            <a:spLocks/>
          </p:cNvSpPr>
          <p:nvPr/>
        </p:nvSpPr>
        <p:spPr>
          <a:xfrm>
            <a:off x="11194169" y="6215665"/>
            <a:ext cx="458592" cy="365125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EACEE-25B4-4A2D-B147-27296E36371D}" type="slidenum">
              <a:rPr kumimoji="0" lang="en-US" altLang="zh-CN" sz="120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5177ED-2E57-8FF5-AFD8-AA79A7B24B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08858" y="1915886"/>
            <a:ext cx="5127172" cy="47570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+mn-l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A92E529-9F70-4BE2-A297-EB4EE88C297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8" b="98125" l="619" r="97833">
                        <a14:foregroundMark x1="91022" y1="6250" x2="88235" y2="13438"/>
                        <a14:foregroundMark x1="94737" y1="5313" x2="92879" y2="3438"/>
                        <a14:foregroundMark x1="98142" y1="2188" x2="98142" y2="2188"/>
                        <a14:foregroundMark x1="4644" y1="64375" x2="8359" y2="65938"/>
                        <a14:foregroundMark x1="28793" y1="94063" x2="29412" y2="90625"/>
                        <a14:foregroundMark x1="26316" y1="98125" x2="26316" y2="96250"/>
                        <a14:foregroundMark x1="619" y1="66250" x2="2786" y2="6687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970" y="267392"/>
            <a:ext cx="1026659" cy="101712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24FA2B5-BCB0-451D-8F27-32F98EC4C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9171" y="212637"/>
            <a:ext cx="2373396" cy="973597"/>
          </a:xfrm>
          <a:prstGeom prst="rect">
            <a:avLst/>
          </a:prstGeom>
        </p:spPr>
      </p:pic>
      <p:sp>
        <p:nvSpPr>
          <p:cNvPr id="27" name="Title 37">
            <a:extLst>
              <a:ext uri="{FF2B5EF4-FFF2-40B4-BE49-F238E27FC236}">
                <a16:creationId xmlns:a16="http://schemas.microsoft.com/office/drawing/2014/main" id="{590BD6EB-9FC7-4526-AE29-B25DA70D0033}"/>
              </a:ext>
            </a:extLst>
          </p:cNvPr>
          <p:cNvSpPr txBox="1">
            <a:spLocks/>
          </p:cNvSpPr>
          <p:nvPr/>
        </p:nvSpPr>
        <p:spPr>
          <a:xfrm>
            <a:off x="642257" y="1333955"/>
            <a:ext cx="3918858" cy="527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Примерная структура</a:t>
            </a:r>
          </a:p>
        </p:txBody>
      </p:sp>
      <p:sp>
        <p:nvSpPr>
          <p:cNvPr id="29" name="Text Placeholder 41">
            <a:extLst>
              <a:ext uri="{FF2B5EF4-FFF2-40B4-BE49-F238E27FC236}">
                <a16:creationId xmlns:a16="http://schemas.microsoft.com/office/drawing/2014/main" id="{7462A91D-7826-475F-8913-24D02B0A4BA3}"/>
              </a:ext>
            </a:extLst>
          </p:cNvPr>
          <p:cNvSpPr txBox="1">
            <a:spLocks/>
          </p:cNvSpPr>
          <p:nvPr/>
        </p:nvSpPr>
        <p:spPr>
          <a:xfrm>
            <a:off x="235783" y="3395201"/>
            <a:ext cx="1984901" cy="360372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Педагог-психолог</a:t>
            </a:r>
            <a:endParaRPr lang="en-US" sz="1600" b="0" dirty="0"/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60957B37-B1E6-4165-9C8B-8F73CA5D3F0B}"/>
              </a:ext>
            </a:extLst>
          </p:cNvPr>
          <p:cNvSpPr txBox="1">
            <a:spLocks/>
          </p:cNvSpPr>
          <p:nvPr/>
        </p:nvSpPr>
        <p:spPr>
          <a:xfrm>
            <a:off x="246669" y="5681201"/>
            <a:ext cx="1984901" cy="360372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Класс. рук-ль</a:t>
            </a:r>
            <a:endParaRPr lang="en-US" sz="1600" b="0" dirty="0"/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2ACF7AAE-A4B6-492B-9A58-3893102BC9F8}"/>
              </a:ext>
            </a:extLst>
          </p:cNvPr>
          <p:cNvSpPr txBox="1">
            <a:spLocks/>
          </p:cNvSpPr>
          <p:nvPr/>
        </p:nvSpPr>
        <p:spPr>
          <a:xfrm>
            <a:off x="246669" y="3917715"/>
            <a:ext cx="1984901" cy="458341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Социальный педагог</a:t>
            </a:r>
            <a:endParaRPr lang="en-US" sz="1600" b="0" dirty="0"/>
          </a:p>
        </p:txBody>
      </p:sp>
      <p:sp>
        <p:nvSpPr>
          <p:cNvPr id="32" name="Text Placeholder 41">
            <a:extLst>
              <a:ext uri="{FF2B5EF4-FFF2-40B4-BE49-F238E27FC236}">
                <a16:creationId xmlns:a16="http://schemas.microsoft.com/office/drawing/2014/main" id="{EC6BF9AF-0545-4A89-8D66-26F4B51B6B46}"/>
              </a:ext>
            </a:extLst>
          </p:cNvPr>
          <p:cNvSpPr txBox="1">
            <a:spLocks/>
          </p:cNvSpPr>
          <p:nvPr/>
        </p:nvSpPr>
        <p:spPr>
          <a:xfrm>
            <a:off x="2968098" y="5267544"/>
            <a:ext cx="1984901" cy="360372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Медработник</a:t>
            </a:r>
            <a:endParaRPr lang="en-US" sz="1600" b="0" dirty="0"/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F1181A03-1FBF-4EE1-BDD6-EE66B165421A}"/>
              </a:ext>
            </a:extLst>
          </p:cNvPr>
          <p:cNvSpPr txBox="1">
            <a:spLocks/>
          </p:cNvSpPr>
          <p:nvPr/>
        </p:nvSpPr>
        <p:spPr>
          <a:xfrm>
            <a:off x="2968098" y="3362544"/>
            <a:ext cx="1984901" cy="360372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Библиотекарь</a:t>
            </a:r>
            <a:endParaRPr lang="en-US" sz="1600" b="0" dirty="0"/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93F52A19-D2C6-4915-8107-556CBB833B2A}"/>
              </a:ext>
            </a:extLst>
          </p:cNvPr>
          <p:cNvSpPr txBox="1">
            <a:spLocks/>
          </p:cNvSpPr>
          <p:nvPr/>
        </p:nvSpPr>
        <p:spPr>
          <a:xfrm>
            <a:off x="2968098" y="3863287"/>
            <a:ext cx="1984901" cy="708714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Руководитель ШСК, театра, музея, медиацентра</a:t>
            </a:r>
            <a:endParaRPr lang="en-US" sz="1600" b="0" dirty="0"/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310BF8A9-4546-4969-A807-D2A76A26E8F7}"/>
              </a:ext>
            </a:extLst>
          </p:cNvPr>
          <p:cNvSpPr txBox="1">
            <a:spLocks/>
          </p:cNvSpPr>
          <p:nvPr/>
        </p:nvSpPr>
        <p:spPr>
          <a:xfrm>
            <a:off x="2968097" y="4745029"/>
            <a:ext cx="1984901" cy="360372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Учитель ОБЖ</a:t>
            </a:r>
            <a:endParaRPr lang="en-US" sz="1600" b="0" dirty="0"/>
          </a:p>
        </p:txBody>
      </p:sp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09DD587A-728B-4555-BF87-22B0FD8A5C88}"/>
              </a:ext>
            </a:extLst>
          </p:cNvPr>
          <p:cNvSpPr txBox="1">
            <a:spLocks/>
          </p:cNvSpPr>
          <p:nvPr/>
        </p:nvSpPr>
        <p:spPr>
          <a:xfrm>
            <a:off x="246669" y="4516429"/>
            <a:ext cx="1984901" cy="360372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Старший вожатый</a:t>
            </a:r>
            <a:endParaRPr lang="en-US" sz="1600" b="0" dirty="0"/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329852BA-5261-4437-A51F-C2452C851B2F}"/>
              </a:ext>
            </a:extLst>
          </p:cNvPr>
          <p:cNvSpPr txBox="1">
            <a:spLocks/>
          </p:cNvSpPr>
          <p:nvPr/>
        </p:nvSpPr>
        <p:spPr>
          <a:xfrm>
            <a:off x="224897" y="5028058"/>
            <a:ext cx="1984901" cy="469228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Педагог-организатор</a:t>
            </a:r>
            <a:endParaRPr lang="en-US" sz="1600" b="0" dirty="0"/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7A0119B5-F3C1-4216-B158-09267F13D56C}"/>
              </a:ext>
            </a:extLst>
          </p:cNvPr>
          <p:cNvSpPr txBox="1">
            <a:spLocks/>
          </p:cNvSpPr>
          <p:nvPr/>
        </p:nvSpPr>
        <p:spPr>
          <a:xfrm>
            <a:off x="2957211" y="5800944"/>
            <a:ext cx="1984901" cy="469228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Педагоги </a:t>
            </a:r>
            <a:r>
              <a:rPr lang="ru-RU" sz="1600" b="0" dirty="0" err="1"/>
              <a:t>допобразования</a:t>
            </a:r>
            <a:endParaRPr lang="en-US" sz="1600" b="0" dirty="0"/>
          </a:p>
        </p:txBody>
      </p:sp>
      <p:sp>
        <p:nvSpPr>
          <p:cNvPr id="43" name="Text Placeholder 45">
            <a:extLst>
              <a:ext uri="{FF2B5EF4-FFF2-40B4-BE49-F238E27FC236}">
                <a16:creationId xmlns:a16="http://schemas.microsoft.com/office/drawing/2014/main" id="{C00B5968-54CE-442D-B657-E5E81D615A1A}"/>
              </a:ext>
            </a:extLst>
          </p:cNvPr>
          <p:cNvSpPr txBox="1">
            <a:spLocks/>
          </p:cNvSpPr>
          <p:nvPr/>
        </p:nvSpPr>
        <p:spPr>
          <a:xfrm>
            <a:off x="6857783" y="2861800"/>
            <a:ext cx="4354503" cy="676058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Комиссии по делам несовершеннолетних и защите их прав </a:t>
            </a:r>
            <a:endParaRPr lang="en-US" dirty="0"/>
          </a:p>
        </p:txBody>
      </p:sp>
      <p:sp>
        <p:nvSpPr>
          <p:cNvPr id="45" name="Text Placeholder 45">
            <a:extLst>
              <a:ext uri="{FF2B5EF4-FFF2-40B4-BE49-F238E27FC236}">
                <a16:creationId xmlns:a16="http://schemas.microsoft.com/office/drawing/2014/main" id="{460C872C-2B9C-4F82-B63E-378F3E2F0E20}"/>
              </a:ext>
            </a:extLst>
          </p:cNvPr>
          <p:cNvSpPr txBox="1">
            <a:spLocks/>
          </p:cNvSpPr>
          <p:nvPr/>
        </p:nvSpPr>
        <p:spPr>
          <a:xfrm>
            <a:off x="6868668" y="3776201"/>
            <a:ext cx="4354503" cy="556314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Детские и молодежные общественные объединения</a:t>
            </a:r>
            <a:endParaRPr lang="en-US" dirty="0"/>
          </a:p>
        </p:txBody>
      </p:sp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44C9889C-8346-4F2B-B2ED-CFF88F773931}"/>
              </a:ext>
            </a:extLst>
          </p:cNvPr>
          <p:cNvSpPr txBox="1">
            <a:spLocks/>
          </p:cNvSpPr>
          <p:nvPr/>
        </p:nvSpPr>
        <p:spPr>
          <a:xfrm>
            <a:off x="6857781" y="4549085"/>
            <a:ext cx="4354503" cy="621629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Учреждения дополнительного образования</a:t>
            </a:r>
            <a:endParaRPr lang="en-US" dirty="0"/>
          </a:p>
        </p:txBody>
      </p:sp>
      <p:sp>
        <p:nvSpPr>
          <p:cNvPr id="49" name="Text Placeholder 45">
            <a:extLst>
              <a:ext uri="{FF2B5EF4-FFF2-40B4-BE49-F238E27FC236}">
                <a16:creationId xmlns:a16="http://schemas.microsoft.com/office/drawing/2014/main" id="{EFA0D262-4DD5-4D47-9DB4-3DCEC5A7140B}"/>
              </a:ext>
            </a:extLst>
          </p:cNvPr>
          <p:cNvSpPr txBox="1">
            <a:spLocks/>
          </p:cNvSpPr>
          <p:nvPr/>
        </p:nvSpPr>
        <p:spPr>
          <a:xfrm>
            <a:off x="6857781" y="5387285"/>
            <a:ext cx="4354503" cy="534543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Социальные партнеры</a:t>
            </a:r>
            <a:endParaRPr lang="en-US" dirty="0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D9D095D1-9247-4B2E-A977-4AACA745248E}"/>
              </a:ext>
            </a:extLst>
          </p:cNvPr>
          <p:cNvCxnSpPr/>
          <p:nvPr/>
        </p:nvCxnSpPr>
        <p:spPr>
          <a:xfrm>
            <a:off x="5355772" y="4103915"/>
            <a:ext cx="990600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1" name="Rectangle 25">
            <a:extLst>
              <a:ext uri="{FF2B5EF4-FFF2-40B4-BE49-F238E27FC236}">
                <a16:creationId xmlns:a16="http://schemas.microsoft.com/office/drawing/2014/main" id="{0E861167-1169-484E-9BC0-DBC8157A9F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520544" y="1709057"/>
            <a:ext cx="5127172" cy="446314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+mn-lt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E6CEE3B-1936-4840-B6B3-749DCE27A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029" y="6030085"/>
            <a:ext cx="5813020" cy="8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28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6">
            <a:extLst>
              <a:ext uri="{FF2B5EF4-FFF2-40B4-BE49-F238E27FC236}">
                <a16:creationId xmlns:a16="http://schemas.microsoft.com/office/drawing/2014/main" id="{1FEE09FF-9342-4A68-A9ED-1F93F83A73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894" y="1439985"/>
            <a:ext cx="5292466" cy="4312421"/>
          </a:xfrm>
          <a:prstGeom prst="rect">
            <a:avLst/>
          </a:prstGeom>
        </p:spPr>
      </p:pic>
      <p:cxnSp>
        <p:nvCxnSpPr>
          <p:cNvPr id="5" name="直接连接符 57">
            <a:extLst>
              <a:ext uri="{FF2B5EF4-FFF2-40B4-BE49-F238E27FC236}">
                <a16:creationId xmlns:a16="http://schemas.microsoft.com/office/drawing/2014/main" id="{EBC3387A-264D-46C7-AC99-BE8E3E3268CE}"/>
              </a:ext>
            </a:extLst>
          </p:cNvPr>
          <p:cNvCxnSpPr/>
          <p:nvPr/>
        </p:nvCxnSpPr>
        <p:spPr>
          <a:xfrm>
            <a:off x="4883201" y="1636144"/>
            <a:ext cx="0" cy="686412"/>
          </a:xfrm>
          <a:prstGeom prst="line">
            <a:avLst/>
          </a:prstGeom>
          <a:noFill/>
          <a:ln w="19050" cap="flat" cmpd="sng" algn="ctr">
            <a:solidFill>
              <a:srgbClr val="0075CC"/>
            </a:solidFill>
            <a:prstDash val="solid"/>
          </a:ln>
          <a:effectLst>
            <a:outerShdw dist="12700" sx="101000" sy="101000" algn="l" rotWithShape="0">
              <a:srgbClr val="43CEFF"/>
            </a:outerShdw>
          </a:effectLst>
        </p:spPr>
      </p:cxnSp>
      <p:cxnSp>
        <p:nvCxnSpPr>
          <p:cNvPr id="6" name="直接连接符 58">
            <a:extLst>
              <a:ext uri="{FF2B5EF4-FFF2-40B4-BE49-F238E27FC236}">
                <a16:creationId xmlns:a16="http://schemas.microsoft.com/office/drawing/2014/main" id="{EACFFF0C-D64E-4E5B-8F65-1D8E4F453EA6}"/>
              </a:ext>
            </a:extLst>
          </p:cNvPr>
          <p:cNvCxnSpPr/>
          <p:nvPr/>
        </p:nvCxnSpPr>
        <p:spPr>
          <a:xfrm>
            <a:off x="4878518" y="3252989"/>
            <a:ext cx="0" cy="686412"/>
          </a:xfrm>
          <a:prstGeom prst="line">
            <a:avLst/>
          </a:prstGeom>
          <a:noFill/>
          <a:ln w="19050" cap="flat" cmpd="sng" algn="ctr">
            <a:solidFill>
              <a:srgbClr val="F79646">
                <a:lumMod val="50000"/>
              </a:srgbClr>
            </a:solidFill>
            <a:prstDash val="solid"/>
          </a:ln>
          <a:effectLst>
            <a:outerShdw dist="12700" sx="101000" sy="101000" algn="l" rotWithShape="0">
              <a:srgbClr val="FFC819"/>
            </a:outerShdw>
          </a:effectLst>
        </p:spPr>
      </p:cxnSp>
      <p:cxnSp>
        <p:nvCxnSpPr>
          <p:cNvPr id="7" name="直接连接符 59">
            <a:extLst>
              <a:ext uri="{FF2B5EF4-FFF2-40B4-BE49-F238E27FC236}">
                <a16:creationId xmlns:a16="http://schemas.microsoft.com/office/drawing/2014/main" id="{2C746000-846D-462C-8843-20E2F5CEE662}"/>
              </a:ext>
            </a:extLst>
          </p:cNvPr>
          <p:cNvCxnSpPr/>
          <p:nvPr/>
        </p:nvCxnSpPr>
        <p:spPr>
          <a:xfrm>
            <a:off x="4878518" y="4904671"/>
            <a:ext cx="0" cy="686412"/>
          </a:xfrm>
          <a:prstGeom prst="line">
            <a:avLst/>
          </a:prstGeom>
          <a:noFill/>
          <a:ln w="19050" cap="flat" cmpd="sng" algn="ctr">
            <a:solidFill>
              <a:srgbClr val="3A8A1E"/>
            </a:solidFill>
            <a:prstDash val="solid"/>
          </a:ln>
          <a:effectLst>
            <a:outerShdw dist="12700" sx="101000" sy="101000" algn="l" rotWithShape="0">
              <a:srgbClr val="C7EF85"/>
            </a:outerShdw>
          </a:effectLst>
        </p:spPr>
      </p:cxnSp>
      <p:sp>
        <p:nvSpPr>
          <p:cNvPr id="8" name="文本框 32">
            <a:extLst>
              <a:ext uri="{FF2B5EF4-FFF2-40B4-BE49-F238E27FC236}">
                <a16:creationId xmlns:a16="http://schemas.microsoft.com/office/drawing/2014/main" id="{5000212E-2691-43B3-99E9-634DC2CD7333}"/>
              </a:ext>
            </a:extLst>
          </p:cNvPr>
          <p:cNvSpPr txBox="1"/>
          <p:nvPr/>
        </p:nvSpPr>
        <p:spPr>
          <a:xfrm>
            <a:off x="4953000" y="4900292"/>
            <a:ext cx="2515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ru-RU" altLang="zh-CN" sz="1800" b="1" dirty="0">
                <a:solidFill>
                  <a:schemeClr val="bg1"/>
                </a:solidFill>
                <a:effectLst/>
                <a:latin typeface="Bookman Old Style" pitchFamily="18" charset="0"/>
              </a:rPr>
              <a:t>ПРИЛОЖЕНИЕ К ПРИКАЗУ</a:t>
            </a:r>
          </a:p>
        </p:txBody>
      </p:sp>
      <p:sp>
        <p:nvSpPr>
          <p:cNvPr id="28" name="Freeform 512">
            <a:extLst>
              <a:ext uri="{FF2B5EF4-FFF2-40B4-BE49-F238E27FC236}">
                <a16:creationId xmlns:a16="http://schemas.microsoft.com/office/drawing/2014/main" id="{A6B27BB4-BF05-44CE-95CF-894E83EF21CB}"/>
              </a:ext>
            </a:extLst>
          </p:cNvPr>
          <p:cNvSpPr>
            <a:spLocks/>
          </p:cNvSpPr>
          <p:nvPr/>
        </p:nvSpPr>
        <p:spPr bwMode="auto">
          <a:xfrm>
            <a:off x="8632372" y="3137531"/>
            <a:ext cx="299306" cy="476526"/>
          </a:xfrm>
          <a:custGeom>
            <a:avLst/>
            <a:gdLst>
              <a:gd name="T0" fmla="*/ 54 w 106"/>
              <a:gd name="T1" fmla="*/ 105 h 210"/>
              <a:gd name="T2" fmla="*/ 0 w 106"/>
              <a:gd name="T3" fmla="*/ 159 h 210"/>
              <a:gd name="T4" fmla="*/ 0 w 106"/>
              <a:gd name="T5" fmla="*/ 210 h 210"/>
              <a:gd name="T6" fmla="*/ 0 w 106"/>
              <a:gd name="T7" fmla="*/ 210 h 210"/>
              <a:gd name="T8" fmla="*/ 106 w 106"/>
              <a:gd name="T9" fmla="*/ 105 h 210"/>
              <a:gd name="T10" fmla="*/ 0 w 106"/>
              <a:gd name="T11" fmla="*/ 0 h 210"/>
              <a:gd name="T12" fmla="*/ 0 w 106"/>
              <a:gd name="T13" fmla="*/ 0 h 210"/>
              <a:gd name="T14" fmla="*/ 0 w 106"/>
              <a:gd name="T15" fmla="*/ 51 h 210"/>
              <a:gd name="T16" fmla="*/ 54 w 106"/>
              <a:gd name="T17" fmla="*/ 10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" h="210">
                <a:moveTo>
                  <a:pt x="54" y="105"/>
                </a:moveTo>
                <a:lnTo>
                  <a:pt x="0" y="159"/>
                </a:lnTo>
                <a:lnTo>
                  <a:pt x="0" y="210"/>
                </a:lnTo>
                <a:lnTo>
                  <a:pt x="0" y="210"/>
                </a:lnTo>
                <a:lnTo>
                  <a:pt x="106" y="105"/>
                </a:lnTo>
                <a:lnTo>
                  <a:pt x="0" y="0"/>
                </a:lnTo>
                <a:lnTo>
                  <a:pt x="0" y="0"/>
                </a:lnTo>
                <a:lnTo>
                  <a:pt x="0" y="51"/>
                </a:lnTo>
                <a:lnTo>
                  <a:pt x="54" y="105"/>
                </a:lnTo>
                <a:close/>
              </a:path>
            </a:pathLst>
          </a:custGeom>
          <a:solidFill>
            <a:srgbClr val="E27100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5660AC-8A13-4A17-A072-A6F997E9D318}"/>
              </a:ext>
            </a:extLst>
          </p:cNvPr>
          <p:cNvSpPr txBox="1"/>
          <p:nvPr/>
        </p:nvSpPr>
        <p:spPr>
          <a:xfrm>
            <a:off x="487224" y="1627810"/>
            <a:ext cx="2952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b="1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Приказ школы «О деятельности ШВР на  20__/20__ </a:t>
            </a:r>
            <a:r>
              <a:rPr lang="ru-RU" altLang="zh-CN" b="1" dirty="0" err="1">
                <a:solidFill>
                  <a:schemeClr val="bg1"/>
                </a:solidFill>
                <a:latin typeface="+mj-lt"/>
                <a:ea typeface="微软雅黑" pitchFamily="34" charset="-122"/>
              </a:rPr>
              <a:t>уч.г</a:t>
            </a:r>
            <a:r>
              <a:rPr lang="ru-RU" altLang="zh-CN" b="1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.».</a:t>
            </a:r>
            <a:endParaRPr lang="en-US" altLang="zh-CN" b="1" dirty="0">
              <a:solidFill>
                <a:schemeClr val="bg1"/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C8F42E-88CC-4CC8-85E7-5DF6316EDC1F}"/>
              </a:ext>
            </a:extLst>
          </p:cNvPr>
          <p:cNvSpPr txBox="1"/>
          <p:nvPr/>
        </p:nvSpPr>
        <p:spPr>
          <a:xfrm>
            <a:off x="8512629" y="3812602"/>
            <a:ext cx="3374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1600" b="1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Положение о деятельности ШВР, утверждённый приказом директора школы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2B1A649-356A-46D3-A527-542D8AAB805C}"/>
              </a:ext>
            </a:extLst>
          </p:cNvPr>
          <p:cNvSpPr txBox="1"/>
          <p:nvPr/>
        </p:nvSpPr>
        <p:spPr>
          <a:xfrm>
            <a:off x="163287" y="4552527"/>
            <a:ext cx="32216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ru-RU" altLang="zh-CN" b="1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Состав ШВР;</a:t>
            </a:r>
          </a:p>
          <a:p>
            <a:pPr marL="171450" indent="-171450" algn="ctr">
              <a:buFontTx/>
              <a:buChar char="-"/>
            </a:pPr>
            <a:endParaRPr lang="ru-RU" altLang="zh-CN" b="1" dirty="0">
              <a:solidFill>
                <a:schemeClr val="bg1"/>
              </a:solidFill>
              <a:latin typeface="+mj-lt"/>
              <a:ea typeface="微软雅黑" pitchFamily="34" charset="-122"/>
            </a:endParaRPr>
          </a:p>
          <a:p>
            <a:pPr algn="ctr"/>
            <a:r>
              <a:rPr lang="ru-RU" altLang="zh-CN" b="1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- «План заседаний ШВР (конкретной) образовательной организации на 20__-20__ </a:t>
            </a:r>
            <a:r>
              <a:rPr lang="ru-RU" altLang="zh-CN" b="1" dirty="0" err="1">
                <a:solidFill>
                  <a:schemeClr val="bg1"/>
                </a:solidFill>
                <a:latin typeface="+mj-lt"/>
                <a:ea typeface="微软雅黑" pitchFamily="34" charset="-122"/>
              </a:rPr>
              <a:t>уч.г</a:t>
            </a:r>
            <a:r>
              <a:rPr lang="ru-RU" altLang="zh-CN" b="1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.</a:t>
            </a:r>
            <a:endParaRPr lang="en-US" altLang="zh-CN" b="1" dirty="0">
              <a:solidFill>
                <a:schemeClr val="bg1"/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18" name="文本框 32">
            <a:extLst>
              <a:ext uri="{FF2B5EF4-FFF2-40B4-BE49-F238E27FC236}">
                <a16:creationId xmlns:a16="http://schemas.microsoft.com/office/drawing/2014/main" id="{5000212E-2691-43B3-99E9-634DC2CD7333}"/>
              </a:ext>
            </a:extLst>
          </p:cNvPr>
          <p:cNvSpPr txBox="1"/>
          <p:nvPr/>
        </p:nvSpPr>
        <p:spPr>
          <a:xfrm>
            <a:off x="4593771" y="1614043"/>
            <a:ext cx="2699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ru-RU" altLang="zh-CN" sz="1800" b="1" dirty="0">
                <a:solidFill>
                  <a:schemeClr val="bg1"/>
                </a:solidFill>
                <a:effectLst/>
                <a:latin typeface="Bookman Old Style" pitchFamily="18" charset="0"/>
              </a:rPr>
              <a:t>ПРИКАЗ О ДЕЯТЕЛЬНОСТИ ШВР</a:t>
            </a:r>
            <a:endParaRPr lang="en-US" altLang="zh-CN" sz="1800" b="1" dirty="0">
              <a:solidFill>
                <a:schemeClr val="bg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文本框 32">
            <a:extLst>
              <a:ext uri="{FF2B5EF4-FFF2-40B4-BE49-F238E27FC236}">
                <a16:creationId xmlns:a16="http://schemas.microsoft.com/office/drawing/2014/main" id="{5000212E-2691-43B3-99E9-634DC2CD7333}"/>
              </a:ext>
            </a:extLst>
          </p:cNvPr>
          <p:cNvSpPr txBox="1"/>
          <p:nvPr/>
        </p:nvSpPr>
        <p:spPr>
          <a:xfrm>
            <a:off x="5138057" y="3200077"/>
            <a:ext cx="2296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ru-RU" altLang="zh-CN" sz="2000" b="1" dirty="0">
                <a:solidFill>
                  <a:schemeClr val="bg1"/>
                </a:solidFill>
                <a:effectLst/>
                <a:latin typeface="Bookman Old Style" pitchFamily="18" charset="0"/>
              </a:rPr>
              <a:t>ПОЛОЖЕНИЕ ШВР</a:t>
            </a:r>
            <a:endParaRPr lang="en-US" altLang="zh-CN" sz="2000" b="1" dirty="0">
              <a:solidFill>
                <a:schemeClr val="bg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0E0E4A0-6D10-4A28-AFD7-DEAA4C507622}"/>
              </a:ext>
            </a:extLst>
          </p:cNvPr>
          <p:cNvSpPr/>
          <p:nvPr/>
        </p:nvSpPr>
        <p:spPr>
          <a:xfrm>
            <a:off x="1273631" y="250966"/>
            <a:ext cx="654231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>
                <a:ln w="9000" cmpd="sng">
                  <a:noFill/>
                  <a:prstDash val="solid"/>
                </a:ln>
                <a:solidFill>
                  <a:srgbClr val="FF6600"/>
                </a:solidFill>
                <a:effectLst/>
                <a:latin typeface="+mj-lt"/>
              </a:rPr>
              <a:t>Нормативная документация школы</a:t>
            </a:r>
            <a:endParaRPr lang="ru-RU" sz="2800" b="1" cap="all" spc="0" dirty="0">
              <a:ln w="9000" cmpd="sng">
                <a:noFill/>
                <a:prstDash val="solid"/>
              </a:ln>
              <a:solidFill>
                <a:srgbClr val="FF6600"/>
              </a:solidFill>
              <a:effectLst/>
              <a:latin typeface="+mj-lt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3C76EB7-54C7-45F0-8C3E-CA638747517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8" b="98125" l="619" r="97833">
                        <a14:foregroundMark x1="91022" y1="6250" x2="88235" y2="13438"/>
                        <a14:foregroundMark x1="94737" y1="5313" x2="92879" y2="3438"/>
                        <a14:foregroundMark x1="98142" y1="2188" x2="98142" y2="2188"/>
                        <a14:foregroundMark x1="4644" y1="64375" x2="8359" y2="65938"/>
                        <a14:foregroundMark x1="28793" y1="94063" x2="29412" y2="90625"/>
                        <a14:foregroundMark x1="26316" y1="98125" x2="26316" y2="96250"/>
                        <a14:foregroundMark x1="619" y1="66250" x2="2786" y2="6687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997" y="114992"/>
            <a:ext cx="1026659" cy="1017123"/>
          </a:xfrm>
          <a:prstGeom prst="rect">
            <a:avLst/>
          </a:prstGeom>
        </p:spPr>
      </p:pic>
      <p:sp>
        <p:nvSpPr>
          <p:cNvPr id="22" name="Freeform 512">
            <a:extLst>
              <a:ext uri="{FF2B5EF4-FFF2-40B4-BE49-F238E27FC236}">
                <a16:creationId xmlns:a16="http://schemas.microsoft.com/office/drawing/2014/main" id="{81FF764E-4059-402D-9A43-9842CA439ECE}"/>
              </a:ext>
            </a:extLst>
          </p:cNvPr>
          <p:cNvSpPr>
            <a:spLocks/>
          </p:cNvSpPr>
          <p:nvPr/>
        </p:nvSpPr>
        <p:spPr bwMode="auto">
          <a:xfrm rot="10800000">
            <a:off x="3668485" y="1711501"/>
            <a:ext cx="261257" cy="509184"/>
          </a:xfrm>
          <a:custGeom>
            <a:avLst/>
            <a:gdLst>
              <a:gd name="T0" fmla="*/ 54 w 106"/>
              <a:gd name="T1" fmla="*/ 105 h 210"/>
              <a:gd name="T2" fmla="*/ 0 w 106"/>
              <a:gd name="T3" fmla="*/ 159 h 210"/>
              <a:gd name="T4" fmla="*/ 0 w 106"/>
              <a:gd name="T5" fmla="*/ 210 h 210"/>
              <a:gd name="T6" fmla="*/ 0 w 106"/>
              <a:gd name="T7" fmla="*/ 210 h 210"/>
              <a:gd name="T8" fmla="*/ 106 w 106"/>
              <a:gd name="T9" fmla="*/ 105 h 210"/>
              <a:gd name="T10" fmla="*/ 0 w 106"/>
              <a:gd name="T11" fmla="*/ 0 h 210"/>
              <a:gd name="T12" fmla="*/ 0 w 106"/>
              <a:gd name="T13" fmla="*/ 0 h 210"/>
              <a:gd name="T14" fmla="*/ 0 w 106"/>
              <a:gd name="T15" fmla="*/ 51 h 210"/>
              <a:gd name="T16" fmla="*/ 54 w 106"/>
              <a:gd name="T17" fmla="*/ 10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" h="210">
                <a:moveTo>
                  <a:pt x="54" y="105"/>
                </a:moveTo>
                <a:lnTo>
                  <a:pt x="0" y="159"/>
                </a:lnTo>
                <a:lnTo>
                  <a:pt x="0" y="210"/>
                </a:lnTo>
                <a:lnTo>
                  <a:pt x="0" y="210"/>
                </a:lnTo>
                <a:lnTo>
                  <a:pt x="106" y="105"/>
                </a:lnTo>
                <a:lnTo>
                  <a:pt x="0" y="0"/>
                </a:lnTo>
                <a:lnTo>
                  <a:pt x="0" y="0"/>
                </a:lnTo>
                <a:lnTo>
                  <a:pt x="0" y="51"/>
                </a:lnTo>
                <a:lnTo>
                  <a:pt x="54" y="105"/>
                </a:lnTo>
                <a:close/>
              </a:path>
            </a:pathLst>
          </a:custGeom>
          <a:solidFill>
            <a:srgbClr val="E27100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512">
            <a:extLst>
              <a:ext uri="{FF2B5EF4-FFF2-40B4-BE49-F238E27FC236}">
                <a16:creationId xmlns:a16="http://schemas.microsoft.com/office/drawing/2014/main" id="{F20950B3-E070-4DDB-B0A7-D6E720A1420B}"/>
              </a:ext>
            </a:extLst>
          </p:cNvPr>
          <p:cNvSpPr>
            <a:spLocks/>
          </p:cNvSpPr>
          <p:nvPr/>
        </p:nvSpPr>
        <p:spPr bwMode="auto">
          <a:xfrm rot="10800000">
            <a:off x="2895600" y="3812444"/>
            <a:ext cx="261257" cy="509184"/>
          </a:xfrm>
          <a:custGeom>
            <a:avLst/>
            <a:gdLst>
              <a:gd name="T0" fmla="*/ 54 w 106"/>
              <a:gd name="T1" fmla="*/ 105 h 210"/>
              <a:gd name="T2" fmla="*/ 0 w 106"/>
              <a:gd name="T3" fmla="*/ 159 h 210"/>
              <a:gd name="T4" fmla="*/ 0 w 106"/>
              <a:gd name="T5" fmla="*/ 210 h 210"/>
              <a:gd name="T6" fmla="*/ 0 w 106"/>
              <a:gd name="T7" fmla="*/ 210 h 210"/>
              <a:gd name="T8" fmla="*/ 106 w 106"/>
              <a:gd name="T9" fmla="*/ 105 h 210"/>
              <a:gd name="T10" fmla="*/ 0 w 106"/>
              <a:gd name="T11" fmla="*/ 0 h 210"/>
              <a:gd name="T12" fmla="*/ 0 w 106"/>
              <a:gd name="T13" fmla="*/ 0 h 210"/>
              <a:gd name="T14" fmla="*/ 0 w 106"/>
              <a:gd name="T15" fmla="*/ 51 h 210"/>
              <a:gd name="T16" fmla="*/ 54 w 106"/>
              <a:gd name="T17" fmla="*/ 105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" h="210">
                <a:moveTo>
                  <a:pt x="54" y="105"/>
                </a:moveTo>
                <a:lnTo>
                  <a:pt x="0" y="159"/>
                </a:lnTo>
                <a:lnTo>
                  <a:pt x="0" y="210"/>
                </a:lnTo>
                <a:lnTo>
                  <a:pt x="0" y="210"/>
                </a:lnTo>
                <a:lnTo>
                  <a:pt x="106" y="105"/>
                </a:lnTo>
                <a:lnTo>
                  <a:pt x="0" y="0"/>
                </a:lnTo>
                <a:lnTo>
                  <a:pt x="0" y="0"/>
                </a:lnTo>
                <a:lnTo>
                  <a:pt x="0" y="51"/>
                </a:lnTo>
                <a:lnTo>
                  <a:pt x="54" y="105"/>
                </a:lnTo>
                <a:close/>
              </a:path>
            </a:pathLst>
          </a:custGeom>
          <a:solidFill>
            <a:srgbClr val="E27100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1F3F590-5087-4107-A59F-D79C3F11D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8980" y="6030085"/>
            <a:ext cx="5813020" cy="8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0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5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60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5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600"/>
                            </p:stCondLst>
                            <p:childTnLst>
                              <p:par>
                                <p:cTn id="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150"/>
                            </p:stCondLst>
                            <p:childTnLst>
                              <p:par>
                                <p:cTn id="6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2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45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 animBg="1"/>
      <p:bldP spid="29" grpId="0"/>
      <p:bldP spid="35" grpId="0"/>
      <p:bldP spid="38" grpId="0"/>
      <p:bldP spid="18" grpId="0"/>
      <p:bldP spid="19" grpId="0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弧形 4"/>
          <p:cNvSpPr/>
          <p:nvPr/>
        </p:nvSpPr>
        <p:spPr>
          <a:xfrm rot="5400000">
            <a:off x="182142" y="921643"/>
            <a:ext cx="5727108" cy="5082356"/>
          </a:xfrm>
          <a:prstGeom prst="arc">
            <a:avLst>
              <a:gd name="adj1" fmla="val 10885653"/>
              <a:gd name="adj2" fmla="val 0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8" name="椭圆 5"/>
          <p:cNvSpPr/>
          <p:nvPr/>
        </p:nvSpPr>
        <p:spPr bwMode="auto">
          <a:xfrm>
            <a:off x="3045696" y="434986"/>
            <a:ext cx="355621" cy="355699"/>
          </a:xfrm>
          <a:prstGeom prst="ellipse">
            <a:avLst/>
          </a:prstGeom>
          <a:solidFill>
            <a:srgbClr val="D01DA9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椭圆 6"/>
          <p:cNvSpPr/>
          <p:nvPr/>
        </p:nvSpPr>
        <p:spPr bwMode="auto">
          <a:xfrm>
            <a:off x="4222163" y="1589753"/>
            <a:ext cx="355621" cy="35569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椭圆 7"/>
          <p:cNvSpPr/>
          <p:nvPr/>
        </p:nvSpPr>
        <p:spPr bwMode="auto">
          <a:xfrm>
            <a:off x="4181214" y="4068449"/>
            <a:ext cx="355621" cy="35569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zh-CN" sz="2400" dirty="0">
                <a:solidFill>
                  <a:schemeClr val="bg1"/>
                </a:solidFill>
                <a:cs typeface="+mn-ea"/>
                <a:sym typeface="+mn-lt"/>
              </a:rPr>
              <a:t>4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椭圆 8"/>
          <p:cNvSpPr/>
          <p:nvPr/>
        </p:nvSpPr>
        <p:spPr bwMode="auto">
          <a:xfrm>
            <a:off x="3315030" y="5491991"/>
            <a:ext cx="355621" cy="355699"/>
          </a:xfrm>
          <a:prstGeom prst="ellipse">
            <a:avLst/>
          </a:prstGeom>
          <a:solidFill>
            <a:srgbClr val="FD3621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zh-CN" sz="2400" dirty="0">
                <a:solidFill>
                  <a:schemeClr val="bg1"/>
                </a:solidFill>
                <a:cs typeface="+mn-ea"/>
                <a:sym typeface="+mn-lt"/>
              </a:rPr>
              <a:t>5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圆角矩形 9"/>
          <p:cNvSpPr/>
          <p:nvPr/>
        </p:nvSpPr>
        <p:spPr bwMode="auto">
          <a:xfrm flipH="1">
            <a:off x="4616403" y="106103"/>
            <a:ext cx="6389054" cy="8171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7767" y="219853"/>
            <a:ext cx="607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b="1" dirty="0">
                <a:solidFill>
                  <a:srgbClr val="D01DA9"/>
                </a:solidFill>
                <a:latin typeface="Bookman Old Style" pitchFamily="18" charset="0"/>
                <a:cs typeface="+mn-ea"/>
                <a:sym typeface="+mn-lt"/>
              </a:rPr>
              <a:t>Планирование и организация воспитательной и профилактической работы ОО</a:t>
            </a:r>
            <a:endParaRPr lang="en-US" altLang="zh-CN" b="1" dirty="0">
              <a:solidFill>
                <a:srgbClr val="D01DA9"/>
              </a:solidFill>
              <a:latin typeface="Bookman Old Style" pitchFamily="18" charset="0"/>
              <a:cs typeface="+mn-ea"/>
              <a:sym typeface="+mn-lt"/>
            </a:endParaRPr>
          </a:p>
        </p:txBody>
      </p:sp>
      <p:sp>
        <p:nvSpPr>
          <p:cNvPr id="15" name="圆角矩形 12"/>
          <p:cNvSpPr/>
          <p:nvPr/>
        </p:nvSpPr>
        <p:spPr bwMode="auto">
          <a:xfrm flipH="1">
            <a:off x="6051596" y="1116957"/>
            <a:ext cx="5526846" cy="88613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6" name="TextBox 72"/>
          <p:cNvSpPr txBox="1"/>
          <p:nvPr/>
        </p:nvSpPr>
        <p:spPr bwMode="auto">
          <a:xfrm>
            <a:off x="6338293" y="1284953"/>
            <a:ext cx="4795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zh-CN" b="1" dirty="0">
                <a:solidFill>
                  <a:srgbClr val="FF6600"/>
                </a:solidFill>
                <a:latin typeface="Bookman Old Style" pitchFamily="18" charset="0"/>
                <a:cs typeface="Open Sans" panose="020B0606030504020204" pitchFamily="34" charset="0"/>
              </a:rPr>
              <a:t>Координация действий субъектов воспитательного процесса</a:t>
            </a:r>
          </a:p>
        </p:txBody>
      </p:sp>
      <p:sp>
        <p:nvSpPr>
          <p:cNvPr id="18" name="圆角矩形 15"/>
          <p:cNvSpPr/>
          <p:nvPr/>
        </p:nvSpPr>
        <p:spPr bwMode="auto">
          <a:xfrm flipH="1">
            <a:off x="6272989" y="4098811"/>
            <a:ext cx="5555984" cy="91312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49178" y="4126555"/>
            <a:ext cx="5349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+mn-ea"/>
                <a:sym typeface="+mn-lt"/>
              </a:rPr>
              <a:t>Реализация воспитательных возможностей общешкольных ключевых дел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+mn-ea"/>
              <a:sym typeface="+mn-lt"/>
            </a:endParaRPr>
          </a:p>
        </p:txBody>
      </p:sp>
      <p:sp>
        <p:nvSpPr>
          <p:cNvPr id="21" name="圆角矩形 18"/>
          <p:cNvSpPr/>
          <p:nvPr/>
        </p:nvSpPr>
        <p:spPr bwMode="auto">
          <a:xfrm flipH="1">
            <a:off x="5372218" y="5509210"/>
            <a:ext cx="5969319" cy="98659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TextBox 72"/>
          <p:cNvSpPr txBox="1"/>
          <p:nvPr/>
        </p:nvSpPr>
        <p:spPr bwMode="auto">
          <a:xfrm>
            <a:off x="5608008" y="5592462"/>
            <a:ext cx="55825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zh-CN" b="1" dirty="0">
                <a:solidFill>
                  <a:srgbClr val="FD3621"/>
                </a:solidFill>
                <a:latin typeface="Bookman Old Style" pitchFamily="18" charset="0"/>
                <a:cs typeface="Open Sans" panose="020B0606030504020204" pitchFamily="34" charset="0"/>
              </a:rPr>
              <a:t>Вовлечение учащихся в кружки, секции, клубы, студии и иные объединения </a:t>
            </a:r>
            <a:r>
              <a:rPr lang="ru-RU" altLang="zh-CN" b="1" dirty="0" err="1">
                <a:solidFill>
                  <a:srgbClr val="FD3621"/>
                </a:solidFill>
                <a:latin typeface="Bookman Old Style" pitchFamily="18" charset="0"/>
                <a:cs typeface="Open Sans" panose="020B0606030504020204" pitchFamily="34" charset="0"/>
              </a:rPr>
              <a:t>доп.образования</a:t>
            </a:r>
            <a:r>
              <a:rPr lang="ru-RU" altLang="zh-CN" b="1" dirty="0">
                <a:solidFill>
                  <a:srgbClr val="FD3621"/>
                </a:solidFill>
                <a:latin typeface="Bookman Old Style" pitchFamily="18" charset="0"/>
                <a:cs typeface="Open Sans" panose="020B0606030504020204" pitchFamily="34" charset="0"/>
              </a:rPr>
              <a:t>.</a:t>
            </a:r>
            <a:endParaRPr lang="ru-RU" altLang="zh-CN" sz="2000" b="1" dirty="0">
              <a:solidFill>
                <a:srgbClr val="FD3621"/>
              </a:solidFill>
              <a:latin typeface="Bookman Old Style" pitchFamily="18" charset="0"/>
              <a:cs typeface="Open Sans" panose="020B0606030504020204" pitchFamily="34" charset="0"/>
            </a:endParaRPr>
          </a:p>
        </p:txBody>
      </p:sp>
      <p:grpSp>
        <p:nvGrpSpPr>
          <p:cNvPr id="25" name="组合 22"/>
          <p:cNvGrpSpPr/>
          <p:nvPr/>
        </p:nvGrpSpPr>
        <p:grpSpPr>
          <a:xfrm>
            <a:off x="3499031" y="106103"/>
            <a:ext cx="1078753" cy="964721"/>
            <a:chOff x="4229236" y="3968984"/>
            <a:chExt cx="792000" cy="792000"/>
          </a:xfrm>
          <a:solidFill>
            <a:schemeClr val="bg1"/>
          </a:solidFill>
        </p:grpSpPr>
        <p:sp>
          <p:nvSpPr>
            <p:cNvPr id="27" name="MH_Other_2"/>
            <p:cNvSpPr/>
            <p:nvPr>
              <p:custDataLst>
                <p:tags r:id="rId9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pFill/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8" name="MH_Title_1"/>
            <p:cNvSpPr/>
            <p:nvPr>
              <p:custDataLst>
                <p:tags r:id="rId10"/>
              </p:custDataLst>
            </p:nvPr>
          </p:nvSpPr>
          <p:spPr>
            <a:xfrm>
              <a:off x="4355236" y="4094984"/>
              <a:ext cx="540000" cy="540000"/>
            </a:xfrm>
            <a:prstGeom prst="ellipse">
              <a:avLst/>
            </a:prstGeom>
            <a:solidFill>
              <a:srgbClr val="D01DA9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zh-CN" altLang="en-US" sz="1600" b="1" dirty="0">
                <a:solidFill>
                  <a:srgbClr val="D01DA9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0" name="组合 27"/>
          <p:cNvGrpSpPr/>
          <p:nvPr/>
        </p:nvGrpSpPr>
        <p:grpSpPr>
          <a:xfrm>
            <a:off x="4736146" y="1202016"/>
            <a:ext cx="1200000" cy="1029677"/>
            <a:chOff x="4229236" y="3968984"/>
            <a:chExt cx="792000" cy="792000"/>
          </a:xfrm>
        </p:grpSpPr>
        <p:sp>
          <p:nvSpPr>
            <p:cNvPr id="32" name="MH_Other_2"/>
            <p:cNvSpPr/>
            <p:nvPr>
              <p:custDataLst>
                <p:tags r:id="rId7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3" name="MH_Title_1"/>
            <p:cNvSpPr/>
            <p:nvPr>
              <p:custDataLst>
                <p:tags r:id="rId8"/>
              </p:custDataLst>
            </p:nvPr>
          </p:nvSpPr>
          <p:spPr>
            <a:xfrm>
              <a:off x="4355236" y="4094984"/>
              <a:ext cx="540000" cy="54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zh-CN" altLang="en-US" sz="1600" b="1" dirty="0">
                <a:cs typeface="+mn-ea"/>
                <a:sym typeface="+mn-lt"/>
              </a:endParaRPr>
            </a:p>
          </p:txBody>
        </p:sp>
      </p:grpSp>
      <p:grpSp>
        <p:nvGrpSpPr>
          <p:cNvPr id="35" name="组合 32"/>
          <p:cNvGrpSpPr/>
          <p:nvPr/>
        </p:nvGrpSpPr>
        <p:grpSpPr>
          <a:xfrm>
            <a:off x="4772218" y="4050831"/>
            <a:ext cx="1200000" cy="1009091"/>
            <a:chOff x="4229236" y="3968984"/>
            <a:chExt cx="792000" cy="792000"/>
          </a:xfrm>
        </p:grpSpPr>
        <p:sp>
          <p:nvSpPr>
            <p:cNvPr id="37" name="MH_Other_2"/>
            <p:cNvSpPr/>
            <p:nvPr>
              <p:custDataLst>
                <p:tags r:id="rId5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8" name="MH_Title_1"/>
            <p:cNvSpPr/>
            <p:nvPr>
              <p:custDataLst>
                <p:tags r:id="rId6"/>
              </p:custDataLst>
            </p:nvPr>
          </p:nvSpPr>
          <p:spPr>
            <a:xfrm>
              <a:off x="4355236" y="4094984"/>
              <a:ext cx="540000" cy="54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zh-CN" altLang="en-US" sz="1600" b="1" dirty="0">
                <a:cs typeface="+mn-ea"/>
                <a:sym typeface="+mn-lt"/>
              </a:endParaRPr>
            </a:p>
          </p:txBody>
        </p:sp>
      </p:grpSp>
      <p:grpSp>
        <p:nvGrpSpPr>
          <p:cNvPr id="40" name="组合 37"/>
          <p:cNvGrpSpPr/>
          <p:nvPr/>
        </p:nvGrpSpPr>
        <p:grpSpPr>
          <a:xfrm>
            <a:off x="3915058" y="5324995"/>
            <a:ext cx="1067932" cy="1045390"/>
            <a:chOff x="4229236" y="3968984"/>
            <a:chExt cx="792000" cy="792000"/>
          </a:xfrm>
        </p:grpSpPr>
        <p:sp>
          <p:nvSpPr>
            <p:cNvPr id="42" name="MH_Other_2"/>
            <p:cNvSpPr/>
            <p:nvPr>
              <p:custDataLst>
                <p:tags r:id="rId3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MH_Title_1"/>
            <p:cNvSpPr/>
            <p:nvPr>
              <p:custDataLst>
                <p:tags r:id="rId4"/>
              </p:custDataLst>
            </p:nvPr>
          </p:nvSpPr>
          <p:spPr>
            <a:xfrm>
              <a:off x="4355236" y="4094984"/>
              <a:ext cx="540000" cy="540000"/>
            </a:xfrm>
            <a:prstGeom prst="ellipse">
              <a:avLst/>
            </a:prstGeom>
            <a:solidFill>
              <a:srgbClr val="FD362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zh-CN" altLang="en-US" sz="1600" b="1" dirty="0">
                <a:cs typeface="+mn-ea"/>
                <a:sym typeface="+mn-lt"/>
              </a:endParaRPr>
            </a:p>
          </p:txBody>
        </p:sp>
      </p:grpSp>
      <p:sp>
        <p:nvSpPr>
          <p:cNvPr id="44" name="椭圆 6"/>
          <p:cNvSpPr/>
          <p:nvPr/>
        </p:nvSpPr>
        <p:spPr bwMode="auto">
          <a:xfrm>
            <a:off x="4621327" y="2744103"/>
            <a:ext cx="355621" cy="355699"/>
          </a:xfrm>
          <a:prstGeom prst="ellipse">
            <a:avLst/>
          </a:prstGeom>
          <a:solidFill>
            <a:srgbClr val="1D927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zh-CN" sz="2400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5" name="MH_Other_2"/>
          <p:cNvSpPr/>
          <p:nvPr>
            <p:custDataLst>
              <p:tags r:id="rId1"/>
            </p:custDataLst>
          </p:nvPr>
        </p:nvSpPr>
        <p:spPr>
          <a:xfrm>
            <a:off x="5127407" y="2504543"/>
            <a:ext cx="1200000" cy="1029677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6" name="MH_Title_1"/>
          <p:cNvSpPr/>
          <p:nvPr>
            <p:custDataLst>
              <p:tags r:id="rId2"/>
            </p:custDataLst>
          </p:nvPr>
        </p:nvSpPr>
        <p:spPr>
          <a:xfrm>
            <a:off x="5313293" y="2701556"/>
            <a:ext cx="818182" cy="702053"/>
          </a:xfrm>
          <a:prstGeom prst="ellipse">
            <a:avLst/>
          </a:prstGeom>
          <a:solidFill>
            <a:srgbClr val="1D927D"/>
          </a:solidFill>
          <a:ln>
            <a:noFill/>
          </a:ln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zh-CN" altLang="en-US" sz="1600" b="1" dirty="0">
              <a:cs typeface="+mn-ea"/>
              <a:sym typeface="+mn-lt"/>
            </a:endParaRPr>
          </a:p>
        </p:txBody>
      </p:sp>
      <p:sp>
        <p:nvSpPr>
          <p:cNvPr id="47" name="圆角矩形 12"/>
          <p:cNvSpPr/>
          <p:nvPr/>
        </p:nvSpPr>
        <p:spPr bwMode="auto">
          <a:xfrm flipH="1">
            <a:off x="6429498" y="2409495"/>
            <a:ext cx="5510700" cy="126624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8" name="TextBox 72"/>
          <p:cNvSpPr txBox="1"/>
          <p:nvPr/>
        </p:nvSpPr>
        <p:spPr bwMode="auto">
          <a:xfrm>
            <a:off x="6509658" y="2489361"/>
            <a:ext cx="54304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zh-CN" b="1" dirty="0">
                <a:solidFill>
                  <a:srgbClr val="1D927D"/>
                </a:solidFill>
                <a:latin typeface="Bookman Old Style" pitchFamily="18" charset="0"/>
                <a:cs typeface="Open Sans" panose="020B0606030504020204" pitchFamily="34" charset="0"/>
              </a:rPr>
              <a:t>Создание условий для воспитания у обучающихся активной гражданской позиции, гражданской ответственности и т.д.</a:t>
            </a:r>
            <a:endParaRPr lang="ru-RU" altLang="zh-CN" b="1" dirty="0">
              <a:solidFill>
                <a:srgbClr val="FE7A4F"/>
              </a:solidFill>
              <a:latin typeface="Bookman Old Style" pitchFamily="18" charset="0"/>
              <a:cs typeface="Open Sans" panose="020B0606030504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04799" y="2711138"/>
            <a:ext cx="407125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>
                <a:ln w="9000" cmpd="sng">
                  <a:noFill/>
                  <a:prstDash val="solid"/>
                </a:ln>
                <a:solidFill>
                  <a:srgbClr val="FF6600"/>
                </a:solidFill>
                <a:effectLst/>
                <a:latin typeface="+mj-lt"/>
              </a:rPr>
              <a:t>ОСНОВНЫЕ ЗАДАЧИ </a:t>
            </a:r>
            <a:endParaRPr lang="ru-RU" sz="3600" b="1" cap="all" dirty="0">
              <a:ln w="9000" cmpd="sng">
                <a:noFill/>
                <a:prstDash val="solid"/>
              </a:ln>
              <a:solidFill>
                <a:srgbClr val="FF6600"/>
              </a:solidFill>
              <a:effectLst/>
              <a:latin typeface="+mj-lt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75569" y="4663506"/>
            <a:ext cx="3195082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/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B8548B9-BAFD-4D31-8D6F-CAB0033547A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88" b="98125" l="619" r="97833">
                        <a14:foregroundMark x1="91022" y1="6250" x2="88235" y2="13438"/>
                        <a14:foregroundMark x1="94737" y1="5313" x2="92879" y2="3438"/>
                        <a14:foregroundMark x1="98142" y1="2188" x2="98142" y2="2188"/>
                        <a14:foregroundMark x1="4644" y1="64375" x2="8359" y2="65938"/>
                        <a14:foregroundMark x1="28793" y1="94063" x2="29412" y2="90625"/>
                        <a14:foregroundMark x1="26316" y1="98125" x2="26316" y2="96250"/>
                        <a14:foregroundMark x1="619" y1="66250" x2="2786" y2="6687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2083" y="1541020"/>
            <a:ext cx="1026659" cy="101712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8BC604B-9ACD-4F56-B0DA-5B0B432D7B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87086" y="6118464"/>
            <a:ext cx="5192486" cy="73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7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3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5" grpId="0" animBg="1"/>
      <p:bldP spid="16" grpId="0"/>
      <p:bldP spid="18" grpId="0" animBg="1"/>
      <p:bldP spid="20" grpId="0"/>
      <p:bldP spid="21" grpId="0" animBg="1"/>
      <p:bldP spid="22" grpId="0"/>
      <p:bldP spid="44" grpId="0" animBg="1"/>
      <p:bldP spid="47" grpId="0" animBg="1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圆角矩形 18"/>
          <p:cNvSpPr/>
          <p:nvPr/>
        </p:nvSpPr>
        <p:spPr bwMode="auto">
          <a:xfrm flipH="1">
            <a:off x="5236470" y="479803"/>
            <a:ext cx="6214882" cy="9834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2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弧形 4"/>
          <p:cNvSpPr/>
          <p:nvPr/>
        </p:nvSpPr>
        <p:spPr>
          <a:xfrm rot="5400000">
            <a:off x="182142" y="921643"/>
            <a:ext cx="5727108" cy="5082356"/>
          </a:xfrm>
          <a:prstGeom prst="arc">
            <a:avLst>
              <a:gd name="adj1" fmla="val 10885653"/>
              <a:gd name="adj2" fmla="val 0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8" name="椭圆 5"/>
          <p:cNvSpPr/>
          <p:nvPr/>
        </p:nvSpPr>
        <p:spPr bwMode="auto">
          <a:xfrm>
            <a:off x="3997073" y="2419405"/>
            <a:ext cx="355621" cy="355699"/>
          </a:xfrm>
          <a:prstGeom prst="ellipse">
            <a:avLst/>
          </a:prstGeom>
          <a:solidFill>
            <a:srgbClr val="0DE112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zh-CN" sz="2400" dirty="0">
                <a:solidFill>
                  <a:schemeClr val="bg1"/>
                </a:solidFill>
                <a:cs typeface="+mn-ea"/>
                <a:sym typeface="+mn-lt"/>
              </a:rPr>
              <a:t>7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椭圆 6"/>
          <p:cNvSpPr/>
          <p:nvPr/>
        </p:nvSpPr>
        <p:spPr bwMode="auto">
          <a:xfrm>
            <a:off x="4111594" y="4048820"/>
            <a:ext cx="355621" cy="355699"/>
          </a:xfrm>
          <a:prstGeom prst="ellipse">
            <a:avLst/>
          </a:prstGeom>
          <a:solidFill>
            <a:srgbClr val="F6183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zh-CN" sz="2400" dirty="0">
                <a:solidFill>
                  <a:schemeClr val="bg1"/>
                </a:solidFill>
                <a:cs typeface="+mn-ea"/>
                <a:sym typeface="+mn-lt"/>
              </a:rPr>
              <a:t>8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圆角矩形 9"/>
          <p:cNvSpPr/>
          <p:nvPr/>
        </p:nvSpPr>
        <p:spPr bwMode="auto">
          <a:xfrm flipH="1">
            <a:off x="6042233" y="1970315"/>
            <a:ext cx="5781580" cy="10540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8128" y="2087813"/>
            <a:ext cx="5511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000" b="1" dirty="0">
                <a:solidFill>
                  <a:srgbClr val="08920B"/>
                </a:solidFill>
                <a:latin typeface="Bookman Old Style" pitchFamily="18" charset="0"/>
                <a:cs typeface="+mn-ea"/>
                <a:sym typeface="+mn-lt"/>
              </a:rPr>
              <a:t>Организация профориентационной работы с обучающимися</a:t>
            </a:r>
            <a:endParaRPr lang="en-US" altLang="zh-CN" sz="2000" b="1" dirty="0">
              <a:solidFill>
                <a:srgbClr val="08920B"/>
              </a:solidFill>
              <a:latin typeface="Bookman Old Style" pitchFamily="18" charset="0"/>
              <a:cs typeface="+mn-ea"/>
              <a:sym typeface="+mn-lt"/>
            </a:endParaRPr>
          </a:p>
        </p:txBody>
      </p:sp>
      <p:sp>
        <p:nvSpPr>
          <p:cNvPr id="15" name="圆角矩形 12"/>
          <p:cNvSpPr/>
          <p:nvPr/>
        </p:nvSpPr>
        <p:spPr bwMode="auto">
          <a:xfrm flipH="1">
            <a:off x="6042233" y="3506474"/>
            <a:ext cx="5927162" cy="11570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6" name="TextBox 72"/>
          <p:cNvSpPr txBox="1"/>
          <p:nvPr/>
        </p:nvSpPr>
        <p:spPr bwMode="auto">
          <a:xfrm>
            <a:off x="6247521" y="3627951"/>
            <a:ext cx="55634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zh-CN" sz="2000" b="1" dirty="0">
                <a:solidFill>
                  <a:srgbClr val="F6183D"/>
                </a:solidFill>
                <a:latin typeface="Bookman Old Style" pitchFamily="18" charset="0"/>
                <a:cs typeface="Open Sans" panose="020B0606030504020204" pitchFamily="34" charset="0"/>
              </a:rPr>
              <a:t>Развитие предметно-эстетической среды школы и реализация ее воспитательных возможностей</a:t>
            </a:r>
          </a:p>
        </p:txBody>
      </p:sp>
      <p:grpSp>
        <p:nvGrpSpPr>
          <p:cNvPr id="25" name="组合 22"/>
          <p:cNvGrpSpPr/>
          <p:nvPr/>
        </p:nvGrpSpPr>
        <p:grpSpPr>
          <a:xfrm>
            <a:off x="4583975" y="2059600"/>
            <a:ext cx="1304990" cy="1100459"/>
            <a:chOff x="4229236" y="3968984"/>
            <a:chExt cx="792000" cy="792000"/>
          </a:xfrm>
          <a:solidFill>
            <a:schemeClr val="bg1"/>
          </a:solidFill>
        </p:grpSpPr>
        <p:sp>
          <p:nvSpPr>
            <p:cNvPr id="27" name="MH_Other_2"/>
            <p:cNvSpPr/>
            <p:nvPr>
              <p:custDataLst>
                <p:tags r:id="rId7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pFill/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8" name="MH_Title_1"/>
            <p:cNvSpPr/>
            <p:nvPr>
              <p:custDataLst>
                <p:tags r:id="rId8"/>
              </p:custDataLst>
            </p:nvPr>
          </p:nvSpPr>
          <p:spPr>
            <a:xfrm>
              <a:off x="4355236" y="4094984"/>
              <a:ext cx="540000" cy="540000"/>
            </a:xfrm>
            <a:prstGeom prst="ellipse">
              <a:avLst/>
            </a:prstGeom>
            <a:solidFill>
              <a:srgbClr val="0DE112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zh-CN" altLang="en-US" sz="1600" b="1" dirty="0">
                <a:solidFill>
                  <a:srgbClr val="0DE11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0" name="组合 27"/>
          <p:cNvGrpSpPr/>
          <p:nvPr/>
        </p:nvGrpSpPr>
        <p:grpSpPr>
          <a:xfrm>
            <a:off x="4749588" y="3770007"/>
            <a:ext cx="1200000" cy="1201275"/>
            <a:chOff x="4229236" y="3968984"/>
            <a:chExt cx="792000" cy="792000"/>
          </a:xfrm>
        </p:grpSpPr>
        <p:sp>
          <p:nvSpPr>
            <p:cNvPr id="32" name="MH_Other_2"/>
            <p:cNvSpPr/>
            <p:nvPr>
              <p:custDataLst>
                <p:tags r:id="rId5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3" name="MH_Title_1"/>
            <p:cNvSpPr/>
            <p:nvPr>
              <p:custDataLst>
                <p:tags r:id="rId6"/>
              </p:custDataLst>
            </p:nvPr>
          </p:nvSpPr>
          <p:spPr>
            <a:xfrm>
              <a:off x="4355236" y="4094984"/>
              <a:ext cx="540000" cy="540000"/>
            </a:xfrm>
            <a:prstGeom prst="ellipse">
              <a:avLst/>
            </a:prstGeom>
            <a:solidFill>
              <a:srgbClr val="F6183D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zh-CN" altLang="en-US" sz="1600" b="1" dirty="0">
                <a:cs typeface="+mn-ea"/>
                <a:sym typeface="+mn-lt"/>
              </a:endParaRPr>
            </a:p>
          </p:txBody>
        </p:sp>
      </p:grpSp>
      <p:sp>
        <p:nvSpPr>
          <p:cNvPr id="44" name="椭圆 6"/>
          <p:cNvSpPr/>
          <p:nvPr/>
        </p:nvSpPr>
        <p:spPr bwMode="auto">
          <a:xfrm>
            <a:off x="3268446" y="5561997"/>
            <a:ext cx="355621" cy="355699"/>
          </a:xfrm>
          <a:prstGeom prst="ellipse">
            <a:avLst/>
          </a:prstGeom>
          <a:solidFill>
            <a:srgbClr val="1D927D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zh-CN" sz="2400" dirty="0">
                <a:solidFill>
                  <a:schemeClr val="bg1"/>
                </a:solidFill>
                <a:cs typeface="+mn-ea"/>
                <a:sym typeface="+mn-lt"/>
              </a:rPr>
              <a:t>9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5" name="MH_Other_2"/>
          <p:cNvSpPr/>
          <p:nvPr>
            <p:custDataLst>
              <p:tags r:id="rId1"/>
            </p:custDataLst>
          </p:nvPr>
        </p:nvSpPr>
        <p:spPr>
          <a:xfrm>
            <a:off x="3799973" y="5105180"/>
            <a:ext cx="1200000" cy="1029677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6" name="MH_Title_1"/>
          <p:cNvSpPr/>
          <p:nvPr>
            <p:custDataLst>
              <p:tags r:id="rId2"/>
            </p:custDataLst>
          </p:nvPr>
        </p:nvSpPr>
        <p:spPr>
          <a:xfrm>
            <a:off x="3997073" y="5279059"/>
            <a:ext cx="818182" cy="702053"/>
          </a:xfrm>
          <a:prstGeom prst="ellipse">
            <a:avLst/>
          </a:prstGeom>
          <a:solidFill>
            <a:srgbClr val="1D927D"/>
          </a:solidFill>
          <a:ln>
            <a:noFill/>
          </a:ln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zh-CN" altLang="en-US" sz="1600" b="1" dirty="0">
              <a:cs typeface="+mn-ea"/>
              <a:sym typeface="+mn-lt"/>
            </a:endParaRPr>
          </a:p>
        </p:txBody>
      </p:sp>
      <p:sp>
        <p:nvSpPr>
          <p:cNvPr id="47" name="圆角矩形 12"/>
          <p:cNvSpPr/>
          <p:nvPr/>
        </p:nvSpPr>
        <p:spPr bwMode="auto">
          <a:xfrm flipH="1">
            <a:off x="5486399" y="4872808"/>
            <a:ext cx="6373905" cy="179693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>
            <a:noFill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8" name="TextBox 72"/>
          <p:cNvSpPr txBox="1"/>
          <p:nvPr/>
        </p:nvSpPr>
        <p:spPr bwMode="auto">
          <a:xfrm>
            <a:off x="5625493" y="5077650"/>
            <a:ext cx="607664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zh-CN" b="1" dirty="0">
                <a:solidFill>
                  <a:srgbClr val="1D927D"/>
                </a:solidFill>
                <a:latin typeface="Bookman Old Style" pitchFamily="18" charset="0"/>
                <a:cs typeface="Open Sans" panose="020B0606030504020204" pitchFamily="34" charset="0"/>
              </a:rPr>
              <a:t>Организация работы с семьями школьников, их родителями или законными представителями, направленной на совместное решение проблем личностного развития и воспитания детей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475569" y="4663506"/>
            <a:ext cx="3195082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ctr"/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59" name="椭圆 8"/>
          <p:cNvSpPr/>
          <p:nvPr/>
        </p:nvSpPr>
        <p:spPr bwMode="auto">
          <a:xfrm>
            <a:off x="3477009" y="913436"/>
            <a:ext cx="355621" cy="355699"/>
          </a:xfrm>
          <a:prstGeom prst="ellipse">
            <a:avLst/>
          </a:prstGeom>
          <a:solidFill>
            <a:srgbClr val="0066FF"/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zh-CN" sz="2400" dirty="0">
                <a:solidFill>
                  <a:schemeClr val="bg1"/>
                </a:solidFill>
                <a:cs typeface="+mn-ea"/>
                <a:sym typeface="+mn-lt"/>
              </a:rPr>
              <a:t>6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60" name="组合 37"/>
          <p:cNvGrpSpPr/>
          <p:nvPr/>
        </p:nvGrpSpPr>
        <p:grpSpPr>
          <a:xfrm>
            <a:off x="3933249" y="448847"/>
            <a:ext cx="1238344" cy="1154372"/>
            <a:chOff x="4229236" y="3968984"/>
            <a:chExt cx="792000" cy="792000"/>
          </a:xfrm>
        </p:grpSpPr>
        <p:sp>
          <p:nvSpPr>
            <p:cNvPr id="61" name="MH_Other_2"/>
            <p:cNvSpPr/>
            <p:nvPr>
              <p:custDataLst>
                <p:tags r:id="rId3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2" name="MH_Title_1"/>
            <p:cNvSpPr/>
            <p:nvPr>
              <p:custDataLst>
                <p:tags r:id="rId4"/>
              </p:custDataLst>
            </p:nvPr>
          </p:nvSpPr>
          <p:spPr>
            <a:xfrm>
              <a:off x="4355236" y="4094984"/>
              <a:ext cx="540000" cy="540000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zh-CN" altLang="en-US" sz="1600" b="1" dirty="0">
                <a:cs typeface="+mn-ea"/>
                <a:sym typeface="+mn-lt"/>
              </a:endParaRPr>
            </a:p>
          </p:txBody>
        </p:sp>
      </p:grpSp>
      <p:sp>
        <p:nvSpPr>
          <p:cNvPr id="63" name="TextBox 72"/>
          <p:cNvSpPr txBox="1"/>
          <p:nvPr/>
        </p:nvSpPr>
        <p:spPr bwMode="auto">
          <a:xfrm>
            <a:off x="5442857" y="544097"/>
            <a:ext cx="58782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zh-CN" b="1" dirty="0">
                <a:solidFill>
                  <a:srgbClr val="0066FF"/>
                </a:solidFill>
                <a:latin typeface="Bookman Old Style" pitchFamily="18" charset="0"/>
                <a:cs typeface="Open Sans" panose="020B0606030504020204" pitchFamily="34" charset="0"/>
              </a:rPr>
              <a:t>Поддержка ученического самоуправления – как на уровне школы, так и на уровне классных сообществ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43F26A52-18AB-44E7-91F1-09B6ABFFEF3F}"/>
              </a:ext>
            </a:extLst>
          </p:cNvPr>
          <p:cNvSpPr/>
          <p:nvPr/>
        </p:nvSpPr>
        <p:spPr>
          <a:xfrm>
            <a:off x="304799" y="2711138"/>
            <a:ext cx="407125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>
                <a:ln w="9000" cmpd="sng">
                  <a:noFill/>
                  <a:prstDash val="solid"/>
                </a:ln>
                <a:solidFill>
                  <a:srgbClr val="FF6600"/>
                </a:solidFill>
                <a:effectLst/>
                <a:latin typeface="+mj-lt"/>
              </a:rPr>
              <a:t>ОСНОВНЫЕ ЗАДАЧИ</a:t>
            </a:r>
            <a:endParaRPr lang="ru-RU" sz="3600" b="1" cap="all" dirty="0">
              <a:ln w="9000" cmpd="sng">
                <a:noFill/>
                <a:prstDash val="solid"/>
              </a:ln>
              <a:solidFill>
                <a:srgbClr val="FF6600"/>
              </a:solidFill>
              <a:effectLst/>
              <a:latin typeface="+mj-lt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7D0C48E-DC67-4A05-A3CC-E336F795CF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88" b="98125" l="619" r="97833">
                        <a14:foregroundMark x1="91022" y1="6250" x2="88235" y2="13438"/>
                        <a14:foregroundMark x1="94737" y1="5313" x2="92879" y2="3438"/>
                        <a14:foregroundMark x1="98142" y1="2188" x2="98142" y2="2188"/>
                        <a14:foregroundMark x1="4644" y1="64375" x2="8359" y2="65938"/>
                        <a14:foregroundMark x1="28793" y1="94063" x2="29412" y2="90625"/>
                        <a14:foregroundMark x1="26316" y1="98125" x2="26316" y2="96250"/>
                        <a14:foregroundMark x1="619" y1="66250" x2="2786" y2="66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2083" y="1541020"/>
            <a:ext cx="1026659" cy="101712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00DA2D3-93C2-4000-BEBA-9CC5CC7BF8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372" y="158209"/>
            <a:ext cx="2373396" cy="97359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1855D3F-6570-4FFC-B00A-DE4E4C31A6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224814"/>
            <a:ext cx="4844143" cy="63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0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7" grpId="0" animBg="1"/>
      <p:bldP spid="8" grpId="0" animBg="1"/>
      <p:bldP spid="9" grpId="0" animBg="1"/>
      <p:bldP spid="12" grpId="0" animBg="1"/>
      <p:bldP spid="14" grpId="0"/>
      <p:bldP spid="15" grpId="0" animBg="1"/>
      <p:bldP spid="16" grpId="0"/>
      <p:bldP spid="44" grpId="0" animBg="1"/>
      <p:bldP spid="47" grpId="0" animBg="1"/>
      <p:bldP spid="48" grpId="0"/>
      <p:bldP spid="59" grpId="0" animBg="1"/>
      <p:bldP spid="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AD2C8D04-263D-9589-1CFF-A5968D7C3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7942" y="2340429"/>
            <a:ext cx="6361984" cy="2120735"/>
          </a:xfrm>
        </p:spPr>
        <p:txBody>
          <a:bodyPr/>
          <a:lstStyle/>
          <a:p>
            <a:pPr algn="ctr"/>
            <a:r>
              <a:rPr lang="ru-RU" sz="4800" dirty="0">
                <a:solidFill>
                  <a:srgbClr val="FF6600"/>
                </a:solidFill>
              </a:rPr>
              <a:t>Спасибо за внимание!</a:t>
            </a:r>
            <a:endParaRPr lang="en-US" sz="4800" dirty="0">
              <a:solidFill>
                <a:srgbClr val="FF6600"/>
              </a:solidFill>
            </a:endParaRPr>
          </a:p>
        </p:txBody>
      </p:sp>
      <p:pic>
        <p:nvPicPr>
          <p:cNvPr id="14" name="Picture Placeholder 13" descr="People working in office">
            <a:extLst>
              <a:ext uri="{FF2B5EF4-FFF2-40B4-BE49-F238E27FC236}">
                <a16:creationId xmlns:a16="http://schemas.microsoft.com/office/drawing/2014/main" id="{496155F4-61B2-441D-9F16-788866450DA2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6" name="Picture Placeholder 15" descr="People in an office discussing work over a laptop&#10;">
            <a:extLst>
              <a:ext uri="{FF2B5EF4-FFF2-40B4-BE49-F238E27FC236}">
                <a16:creationId xmlns:a16="http://schemas.microsoft.com/office/drawing/2014/main" id="{BCD5762E-DD49-42B3-9CA8-46A4AD7193E2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8" name="Picture Placeholder 17" descr="Layout of website design sketches on white paper">
            <a:extLst>
              <a:ext uri="{FF2B5EF4-FFF2-40B4-BE49-F238E27FC236}">
                <a16:creationId xmlns:a16="http://schemas.microsoft.com/office/drawing/2014/main" id="{1051CD21-1408-4D13-BF0B-0D7013AD2D0C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942" y="4653613"/>
            <a:ext cx="1465840" cy="1289394"/>
          </a:xfrm>
        </p:spPr>
      </p:pic>
      <p:pic>
        <p:nvPicPr>
          <p:cNvPr id="28" name="Picture Placeholder 27" descr="Businesswoman reviewing sticky notes on a wall">
            <a:extLst>
              <a:ext uri="{FF2B5EF4-FFF2-40B4-BE49-F238E27FC236}">
                <a16:creationId xmlns:a16="http://schemas.microsoft.com/office/drawing/2014/main" id="{B746A775-E65C-70F6-9DB4-E51F7F2DAECE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ACDBFD-EE90-44B6-BBD4-87AFE69432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8980" y="1283915"/>
            <a:ext cx="5813020" cy="8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79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3663CA-BA5A-41E7-1FBE-D38846DFE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943" y="1769109"/>
            <a:ext cx="5900057" cy="1688906"/>
          </a:xfrm>
        </p:spPr>
        <p:txBody>
          <a:bodyPr/>
          <a:lstStyle/>
          <a:p>
            <a:pPr algn="ctr"/>
            <a:r>
              <a:rPr lang="ru-RU" sz="3600" dirty="0"/>
              <a:t>«Создание условий </a:t>
            </a:r>
            <a:br>
              <a:rPr lang="ru-RU" sz="3600" dirty="0"/>
            </a:br>
            <a:r>
              <a:rPr lang="ru-RU" sz="3600" dirty="0"/>
              <a:t>для развития детей – общенациональная цель»</a:t>
            </a:r>
            <a:endParaRPr lang="en-US" sz="3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CEC6EF-006F-693B-5D79-47FD797CB22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77742" y="3673243"/>
            <a:ext cx="4672693" cy="1688906"/>
          </a:xfrm>
        </p:spPr>
        <p:txBody>
          <a:bodyPr/>
          <a:lstStyle/>
          <a:p>
            <a:pPr algn="ctr"/>
            <a:r>
              <a:rPr lang="ru-RU" sz="2400" i="1" dirty="0">
                <a:solidFill>
                  <a:schemeClr val="bg1"/>
                </a:solidFill>
              </a:rPr>
              <a:t>Владимир Путин, </a:t>
            </a:r>
          </a:p>
          <a:p>
            <a:pPr algn="ctr"/>
            <a:r>
              <a:rPr lang="ru-RU" sz="2400" i="1" dirty="0">
                <a:solidFill>
                  <a:schemeClr val="bg1"/>
                </a:solidFill>
              </a:rPr>
              <a:t>Президент Российской Федерации</a:t>
            </a:r>
            <a:endParaRPr lang="en-US" sz="2400" i="1" dirty="0">
              <a:solidFill>
                <a:schemeClr val="bg1"/>
              </a:solidFill>
            </a:endParaRPr>
          </a:p>
          <a:p>
            <a:pPr algn="ctr"/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7B1FF929-CED0-79CA-154D-98463CC4A608}"/>
              </a:ext>
            </a:extLst>
          </p:cNvPr>
          <p:cNvSpPr txBox="1">
            <a:spLocks/>
          </p:cNvSpPr>
          <p:nvPr/>
        </p:nvSpPr>
        <p:spPr>
          <a:xfrm>
            <a:off x="11194169" y="6215665"/>
            <a:ext cx="458592" cy="365125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EACEE-25B4-4A2D-B147-27296E36371D}" type="slidenum">
              <a:rPr kumimoji="0" lang="en-US" altLang="zh-CN" sz="120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CB7383-EC57-460F-9DE6-2DCE5E9FA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4" y="1048658"/>
            <a:ext cx="6395357" cy="42635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3AC1C4-0274-4CCD-ABED-9B3382B09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399"/>
            <a:ext cx="5813020" cy="8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8"/>
          <p:cNvGrpSpPr/>
          <p:nvPr/>
        </p:nvGrpSpPr>
        <p:grpSpPr>
          <a:xfrm>
            <a:off x="10222464" y="1622116"/>
            <a:ext cx="1030823" cy="2079727"/>
            <a:chOff x="10222464" y="1622116"/>
            <a:chExt cx="1030823" cy="2079727"/>
          </a:xfrm>
        </p:grpSpPr>
        <p:sp>
          <p:nvSpPr>
            <p:cNvPr id="5" name="Freeform 18"/>
            <p:cNvSpPr/>
            <p:nvPr/>
          </p:nvSpPr>
          <p:spPr bwMode="auto">
            <a:xfrm>
              <a:off x="10306106" y="1710279"/>
              <a:ext cx="947181" cy="1907923"/>
            </a:xfrm>
            <a:custGeom>
              <a:avLst/>
              <a:gdLst>
                <a:gd name="T0" fmla="*/ 0 w 227"/>
                <a:gd name="T1" fmla="*/ 0 h 454"/>
                <a:gd name="T2" fmla="*/ 227 w 227"/>
                <a:gd name="T3" fmla="*/ 227 h 454"/>
                <a:gd name="T4" fmla="*/ 0 w 227"/>
                <a:gd name="T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454">
                  <a:moveTo>
                    <a:pt x="0" y="0"/>
                  </a:moveTo>
                  <a:cubicBezTo>
                    <a:pt x="125" y="0"/>
                    <a:pt x="227" y="101"/>
                    <a:pt x="227" y="227"/>
                  </a:cubicBezTo>
                  <a:cubicBezTo>
                    <a:pt x="227" y="352"/>
                    <a:pt x="125" y="454"/>
                    <a:pt x="0" y="454"/>
                  </a:cubicBezTo>
                </a:path>
              </a:pathLst>
            </a:cu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Oval 19"/>
            <p:cNvSpPr>
              <a:spLocks noChangeArrowheads="1"/>
            </p:cNvSpPr>
            <p:nvPr/>
          </p:nvSpPr>
          <p:spPr bwMode="auto">
            <a:xfrm>
              <a:off x="10222464" y="1622116"/>
              <a:ext cx="167282" cy="171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" name="Oval 20"/>
            <p:cNvSpPr>
              <a:spLocks noChangeArrowheads="1"/>
            </p:cNvSpPr>
            <p:nvPr/>
          </p:nvSpPr>
          <p:spPr bwMode="auto">
            <a:xfrm>
              <a:off x="10222464" y="3534561"/>
              <a:ext cx="167282" cy="16728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组合 52"/>
          <p:cNvGrpSpPr/>
          <p:nvPr/>
        </p:nvGrpSpPr>
        <p:grpSpPr>
          <a:xfrm>
            <a:off x="808741" y="1965307"/>
            <a:ext cx="1408338" cy="1415119"/>
            <a:chOff x="1026454" y="1954421"/>
            <a:chExt cx="1408338" cy="1415119"/>
          </a:xfrm>
          <a:solidFill>
            <a:srgbClr val="1D927D"/>
          </a:solidFill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026454" y="1954421"/>
              <a:ext cx="1408338" cy="1415119"/>
            </a:xfrm>
            <a:prstGeom prst="ellipse">
              <a:avLst/>
            </a:prstGeom>
            <a:grpFill/>
            <a:ln w="1270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文本框 27"/>
            <p:cNvSpPr txBox="1"/>
            <p:nvPr/>
          </p:nvSpPr>
          <p:spPr>
            <a:xfrm>
              <a:off x="1120843" y="2349700"/>
              <a:ext cx="1120820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</a:rPr>
                <a:t>20</a:t>
              </a:r>
              <a:r>
                <a:rPr lang="ru-RU" altLang="zh-CN" sz="3600" dirty="0">
                  <a:solidFill>
                    <a:schemeClr val="bg1"/>
                  </a:solidFill>
                </a:rPr>
                <a:t>20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组合 51"/>
          <p:cNvGrpSpPr/>
          <p:nvPr/>
        </p:nvGrpSpPr>
        <p:grpSpPr>
          <a:xfrm>
            <a:off x="1470428" y="1633002"/>
            <a:ext cx="3693777" cy="2079727"/>
            <a:chOff x="1611943" y="1622116"/>
            <a:chExt cx="3693777" cy="2079727"/>
          </a:xfrm>
        </p:grpSpPr>
        <p:sp>
          <p:nvSpPr>
            <p:cNvPr id="12" name="Freeform 6"/>
            <p:cNvSpPr/>
            <p:nvPr/>
          </p:nvSpPr>
          <p:spPr bwMode="auto">
            <a:xfrm>
              <a:off x="1695584" y="1710279"/>
              <a:ext cx="949441" cy="1907923"/>
            </a:xfrm>
            <a:custGeom>
              <a:avLst/>
              <a:gdLst>
                <a:gd name="T0" fmla="*/ 0 w 227"/>
                <a:gd name="T1" fmla="*/ 0 h 454"/>
                <a:gd name="T2" fmla="*/ 227 w 227"/>
                <a:gd name="T3" fmla="*/ 227 h 454"/>
                <a:gd name="T4" fmla="*/ 0 w 227"/>
                <a:gd name="T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454">
                  <a:moveTo>
                    <a:pt x="0" y="0"/>
                  </a:moveTo>
                  <a:cubicBezTo>
                    <a:pt x="125" y="0"/>
                    <a:pt x="227" y="101"/>
                    <a:pt x="227" y="227"/>
                  </a:cubicBezTo>
                  <a:cubicBezTo>
                    <a:pt x="227" y="352"/>
                    <a:pt x="125" y="454"/>
                    <a:pt x="0" y="454"/>
                  </a:cubicBezTo>
                </a:path>
              </a:pathLst>
            </a:cu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1611943" y="1622116"/>
              <a:ext cx="167282" cy="171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1611943" y="3534561"/>
              <a:ext cx="167282" cy="16728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3897382" y="1954421"/>
              <a:ext cx="1408338" cy="1415119"/>
            </a:xfrm>
            <a:prstGeom prst="ellipse">
              <a:avLst/>
            </a:prstGeom>
            <a:solidFill>
              <a:srgbClr val="7030A0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>
              <a:off x="2645024" y="2664241"/>
              <a:ext cx="1252357" cy="0"/>
            </a:xfrm>
            <a:prstGeom prst="line">
              <a:avLst/>
            </a:pr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7" name="文本框 28"/>
            <p:cNvSpPr txBox="1"/>
            <p:nvPr/>
          </p:nvSpPr>
          <p:spPr>
            <a:xfrm>
              <a:off x="3991772" y="2324066"/>
              <a:ext cx="13003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</a:rPr>
                <a:t>20</a:t>
              </a:r>
              <a:r>
                <a:rPr lang="ru-RU" altLang="zh-CN" sz="3600" dirty="0">
                  <a:solidFill>
                    <a:schemeClr val="bg1"/>
                  </a:solidFill>
                </a:rPr>
                <a:t>2</a:t>
              </a:r>
              <a:r>
                <a:rPr lang="en-US" altLang="zh-CN" sz="3600" dirty="0">
                  <a:solidFill>
                    <a:schemeClr val="bg1"/>
                  </a:solidFill>
                </a:rPr>
                <a:t>1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组合 50"/>
          <p:cNvGrpSpPr/>
          <p:nvPr/>
        </p:nvGrpSpPr>
        <p:grpSpPr>
          <a:xfrm>
            <a:off x="4358607" y="1654773"/>
            <a:ext cx="3719910" cy="2079727"/>
            <a:chOff x="4478349" y="1622116"/>
            <a:chExt cx="3719910" cy="2079727"/>
          </a:xfrm>
        </p:grpSpPr>
        <p:sp>
          <p:nvSpPr>
            <p:cNvPr id="19" name="Freeform 10"/>
            <p:cNvSpPr/>
            <p:nvPr/>
          </p:nvSpPr>
          <p:spPr bwMode="auto">
            <a:xfrm>
              <a:off x="4566511" y="1710279"/>
              <a:ext cx="949441" cy="1907923"/>
            </a:xfrm>
            <a:custGeom>
              <a:avLst/>
              <a:gdLst>
                <a:gd name="T0" fmla="*/ 0 w 227"/>
                <a:gd name="T1" fmla="*/ 0 h 454"/>
                <a:gd name="T2" fmla="*/ 227 w 227"/>
                <a:gd name="T3" fmla="*/ 227 h 454"/>
                <a:gd name="T4" fmla="*/ 0 w 227"/>
                <a:gd name="T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454">
                  <a:moveTo>
                    <a:pt x="0" y="0"/>
                  </a:moveTo>
                  <a:cubicBezTo>
                    <a:pt x="125" y="0"/>
                    <a:pt x="227" y="101"/>
                    <a:pt x="227" y="227"/>
                  </a:cubicBezTo>
                  <a:cubicBezTo>
                    <a:pt x="227" y="352"/>
                    <a:pt x="125" y="454"/>
                    <a:pt x="0" y="454"/>
                  </a:cubicBezTo>
                </a:path>
              </a:pathLst>
            </a:cu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4478349" y="1622116"/>
              <a:ext cx="171804" cy="171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1" name="Oval 12"/>
            <p:cNvSpPr>
              <a:spLocks noChangeArrowheads="1"/>
            </p:cNvSpPr>
            <p:nvPr/>
          </p:nvSpPr>
          <p:spPr bwMode="auto">
            <a:xfrm>
              <a:off x="4478349" y="3534561"/>
              <a:ext cx="171804" cy="16728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2" name="Oval 13"/>
            <p:cNvSpPr>
              <a:spLocks noChangeArrowheads="1"/>
            </p:cNvSpPr>
            <p:nvPr/>
          </p:nvSpPr>
          <p:spPr bwMode="auto">
            <a:xfrm>
              <a:off x="6766049" y="1954421"/>
              <a:ext cx="1412859" cy="1415119"/>
            </a:xfrm>
            <a:prstGeom prst="ellipse">
              <a:avLst/>
            </a:prstGeom>
            <a:solidFill>
              <a:srgbClr val="FE504C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5515952" y="2664241"/>
              <a:ext cx="1250097" cy="0"/>
            </a:xfrm>
            <a:prstGeom prst="line">
              <a:avLst/>
            </a:pr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4" name="文本框 29"/>
            <p:cNvSpPr txBox="1"/>
            <p:nvPr/>
          </p:nvSpPr>
          <p:spPr>
            <a:xfrm>
              <a:off x="6897903" y="2352435"/>
              <a:ext cx="13003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</a:rPr>
                <a:t>20</a:t>
              </a:r>
              <a:r>
                <a:rPr lang="ru-RU" altLang="zh-CN" sz="3600" dirty="0">
                  <a:solidFill>
                    <a:schemeClr val="bg1"/>
                  </a:solidFill>
                </a:rPr>
                <a:t>22</a:t>
              </a:r>
            </a:p>
            <a:p>
              <a:r>
                <a:rPr lang="ru-RU" altLang="zh-CN" sz="3600" dirty="0">
                  <a:solidFill>
                    <a:schemeClr val="bg1"/>
                  </a:solidFill>
                </a:rPr>
                <a:t> 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49"/>
          <p:cNvGrpSpPr/>
          <p:nvPr/>
        </p:nvGrpSpPr>
        <p:grpSpPr>
          <a:xfrm>
            <a:off x="7349277" y="1622116"/>
            <a:ext cx="3731815" cy="2079727"/>
            <a:chOff x="7349277" y="1622116"/>
            <a:chExt cx="3731815" cy="2079727"/>
          </a:xfrm>
        </p:grpSpPr>
        <p:sp>
          <p:nvSpPr>
            <p:cNvPr id="26" name="Freeform 14"/>
            <p:cNvSpPr/>
            <p:nvPr/>
          </p:nvSpPr>
          <p:spPr bwMode="auto">
            <a:xfrm>
              <a:off x="7432917" y="1710279"/>
              <a:ext cx="949441" cy="1907923"/>
            </a:xfrm>
            <a:custGeom>
              <a:avLst/>
              <a:gdLst>
                <a:gd name="T0" fmla="*/ 0 w 227"/>
                <a:gd name="T1" fmla="*/ 0 h 454"/>
                <a:gd name="T2" fmla="*/ 227 w 227"/>
                <a:gd name="T3" fmla="*/ 227 h 454"/>
                <a:gd name="T4" fmla="*/ 0 w 227"/>
                <a:gd name="T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454">
                  <a:moveTo>
                    <a:pt x="0" y="0"/>
                  </a:moveTo>
                  <a:cubicBezTo>
                    <a:pt x="126" y="0"/>
                    <a:pt x="227" y="101"/>
                    <a:pt x="227" y="227"/>
                  </a:cubicBezTo>
                  <a:cubicBezTo>
                    <a:pt x="227" y="352"/>
                    <a:pt x="126" y="454"/>
                    <a:pt x="0" y="454"/>
                  </a:cubicBezTo>
                </a:path>
              </a:pathLst>
            </a:cu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7" name="Oval 15"/>
            <p:cNvSpPr>
              <a:spLocks noChangeArrowheads="1"/>
            </p:cNvSpPr>
            <p:nvPr/>
          </p:nvSpPr>
          <p:spPr bwMode="auto">
            <a:xfrm>
              <a:off x="7349277" y="1622116"/>
              <a:ext cx="167282" cy="171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8" name="Oval 16"/>
            <p:cNvSpPr>
              <a:spLocks noChangeArrowheads="1"/>
            </p:cNvSpPr>
            <p:nvPr/>
          </p:nvSpPr>
          <p:spPr bwMode="auto">
            <a:xfrm>
              <a:off x="7349277" y="3534561"/>
              <a:ext cx="167282" cy="16728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9" name="Oval 17"/>
            <p:cNvSpPr>
              <a:spLocks noChangeArrowheads="1"/>
            </p:cNvSpPr>
            <p:nvPr/>
          </p:nvSpPr>
          <p:spPr bwMode="auto">
            <a:xfrm>
              <a:off x="9636977" y="1954421"/>
              <a:ext cx="1408338" cy="1415119"/>
            </a:xfrm>
            <a:prstGeom prst="ellipse">
              <a:avLst/>
            </a:prstGeom>
            <a:solidFill>
              <a:srgbClr val="0000FF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0" name="Line 25"/>
            <p:cNvSpPr>
              <a:spLocks noChangeShapeType="1"/>
            </p:cNvSpPr>
            <p:nvPr/>
          </p:nvSpPr>
          <p:spPr bwMode="auto">
            <a:xfrm>
              <a:off x="8386879" y="2650677"/>
              <a:ext cx="1254619" cy="0"/>
            </a:xfrm>
            <a:prstGeom prst="line">
              <a:avLst/>
            </a:pr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780736" y="2321334"/>
              <a:ext cx="13003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</a:rPr>
                <a:t>202</a:t>
              </a:r>
              <a:r>
                <a:rPr lang="ru-RU" altLang="zh-CN" sz="3600" dirty="0">
                  <a:solidFill>
                    <a:schemeClr val="bg1"/>
                  </a:solidFill>
                </a:rPr>
                <a:t>3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文本框 66"/>
          <p:cNvSpPr txBox="1">
            <a:spLocks noChangeArrowheads="1"/>
          </p:cNvSpPr>
          <p:nvPr/>
        </p:nvSpPr>
        <p:spPr bwMode="auto">
          <a:xfrm>
            <a:off x="-1" y="3956272"/>
            <a:ext cx="3461657" cy="10541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ru-RU" altLang="zh-CN" sz="1400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Указ Президента РФ</a:t>
            </a:r>
          </a:p>
          <a:p>
            <a:pPr algn="ctr">
              <a:lnSpc>
                <a:spcPts val="1500"/>
              </a:lnSpc>
            </a:pPr>
            <a:r>
              <a:rPr lang="ru-RU" altLang="zh-CN" sz="1400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 от 21 июля 2020 г. № 474</a:t>
            </a:r>
          </a:p>
          <a:p>
            <a:pPr algn="ctr">
              <a:lnSpc>
                <a:spcPts val="1500"/>
              </a:lnSpc>
            </a:pPr>
            <a:r>
              <a:rPr lang="ru-RU" altLang="zh-CN" sz="1400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«О национальных целях развития воспитания Российской Федерации на период до 2030 года»</a:t>
            </a:r>
          </a:p>
        </p:txBody>
      </p:sp>
      <p:cxnSp>
        <p:nvCxnSpPr>
          <p:cNvPr id="35" name="直接连接符 34"/>
          <p:cNvCxnSpPr/>
          <p:nvPr/>
        </p:nvCxnSpPr>
        <p:spPr>
          <a:xfrm>
            <a:off x="877383" y="3889581"/>
            <a:ext cx="170648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7"/>
          <p:cNvSpPr/>
          <p:nvPr/>
        </p:nvSpPr>
        <p:spPr>
          <a:xfrm>
            <a:off x="335886" y="5052993"/>
            <a:ext cx="269034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1400" dirty="0">
                <a:solidFill>
                  <a:schemeClr val="bg1"/>
                </a:solidFill>
                <a:latin typeface="+mj-lt"/>
              </a:rPr>
              <a:t>Поправки в Конституцию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zh-CN" sz="1400" dirty="0">
                <a:solidFill>
                  <a:schemeClr val="bg1"/>
                </a:solidFill>
                <a:latin typeface="+mj-lt"/>
              </a:rPr>
              <a:t>Российской Федерации</a:t>
            </a:r>
            <a:endParaRPr lang="zh-CN" altLang="en-US" sz="1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9" name="直接连接符 39"/>
          <p:cNvCxnSpPr/>
          <p:nvPr/>
        </p:nvCxnSpPr>
        <p:spPr>
          <a:xfrm>
            <a:off x="3748311" y="3916695"/>
            <a:ext cx="170648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1"/>
          <p:cNvSpPr/>
          <p:nvPr/>
        </p:nvSpPr>
        <p:spPr>
          <a:xfrm>
            <a:off x="7424194" y="4026799"/>
            <a:ext cx="184730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4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43" name="直接连接符 43"/>
          <p:cNvCxnSpPr/>
          <p:nvPr/>
        </p:nvCxnSpPr>
        <p:spPr>
          <a:xfrm>
            <a:off x="6548855" y="3968986"/>
            <a:ext cx="170648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66"/>
          <p:cNvSpPr txBox="1">
            <a:spLocks noChangeArrowheads="1"/>
          </p:cNvSpPr>
          <p:nvPr/>
        </p:nvSpPr>
        <p:spPr bwMode="auto">
          <a:xfrm>
            <a:off x="9053590" y="3995057"/>
            <a:ext cx="2760010" cy="200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ru-RU" altLang="zh-CN" sz="1400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Утверждение новых ФГОС начального общего и ФГОС основного общего образования в части направлений воспитания, личностных результатов образования и др</a:t>
            </a:r>
            <a:r>
              <a:rPr lang="ru-RU" altLang="zh-CN" sz="1200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.</a:t>
            </a:r>
          </a:p>
          <a:p>
            <a:pPr algn="ctr">
              <a:lnSpc>
                <a:spcPts val="1500"/>
              </a:lnSpc>
            </a:pPr>
            <a:endParaRPr lang="ru-RU" altLang="zh-CN" sz="1200" dirty="0">
              <a:solidFill>
                <a:schemeClr val="bg1"/>
              </a:solidFill>
              <a:latin typeface="+mj-lt"/>
              <a:ea typeface="微软雅黑" pitchFamily="34" charset="-122"/>
            </a:endParaRPr>
          </a:p>
          <a:p>
            <a:pPr algn="ctr">
              <a:lnSpc>
                <a:spcPts val="1500"/>
              </a:lnSpc>
            </a:pPr>
            <a:r>
              <a:rPr lang="ru-RU" altLang="zh-CN" sz="1400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Федеральная рабочая программа воспитания и единый календарь воспитательных мероприятий</a:t>
            </a:r>
          </a:p>
        </p:txBody>
      </p:sp>
      <p:cxnSp>
        <p:nvCxnSpPr>
          <p:cNvPr id="47" name="直接连接符 47"/>
          <p:cNvCxnSpPr/>
          <p:nvPr/>
        </p:nvCxnSpPr>
        <p:spPr>
          <a:xfrm>
            <a:off x="9576183" y="3933361"/>
            <a:ext cx="170648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85058" y="5657671"/>
            <a:ext cx="3132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j-lt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Внесение изменений в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+mj-lt"/>
              </a:rPr>
              <a:t> ФЗ «Об образовании в РФ» № 273  по вопросам воспитания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+mj-lt"/>
              </a:rPr>
              <a:t>(31.07 2020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№ 304- ФЗ)</a:t>
            </a:r>
          </a:p>
          <a:p>
            <a:pPr algn="ctr"/>
            <a:endParaRPr lang="ru-RU" sz="14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556658" y="306195"/>
            <a:ext cx="758734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dirty="0">
                <a:ln w="9000" cmpd="sng">
                  <a:noFill/>
                  <a:prstDash val="solid"/>
                </a:ln>
                <a:solidFill>
                  <a:srgbClr val="FF6600"/>
                </a:solidFill>
                <a:latin typeface="+mj-lt"/>
              </a:rPr>
              <a:t>О</a:t>
            </a:r>
            <a:r>
              <a:rPr lang="ru-RU" sz="3200" b="1" spc="0" dirty="0">
                <a:ln w="9000" cmpd="sng">
                  <a:noFill/>
                  <a:prstDash val="solid"/>
                </a:ln>
                <a:solidFill>
                  <a:srgbClr val="FF6600"/>
                </a:solidFill>
                <a:effectLst/>
                <a:latin typeface="+mj-lt"/>
              </a:rPr>
              <a:t>боснование актуальности создания </a:t>
            </a:r>
            <a:r>
              <a:rPr lang="ru-RU" sz="3200" b="1" dirty="0">
                <a:ln w="9000" cmpd="sng">
                  <a:noFill/>
                  <a:prstDash val="solid"/>
                </a:ln>
                <a:solidFill>
                  <a:srgbClr val="FF6600"/>
                </a:solidFill>
                <a:latin typeface="+mj-lt"/>
              </a:rPr>
              <a:t>Р</a:t>
            </a:r>
            <a:r>
              <a:rPr lang="ru-RU" sz="3200" b="1" dirty="0">
                <a:ln w="9000" cmpd="sng">
                  <a:noFill/>
                  <a:prstDash val="solid"/>
                </a:ln>
                <a:solidFill>
                  <a:srgbClr val="FF6600"/>
                </a:solidFill>
                <a:effectLst/>
                <a:latin typeface="+mj-lt"/>
              </a:rPr>
              <a:t>егионального ШВР</a:t>
            </a:r>
            <a:endParaRPr lang="ru-RU" b="1" spc="0" dirty="0">
              <a:ln w="9000" cmpd="sng">
                <a:noFill/>
                <a:prstDash val="solid"/>
              </a:ln>
              <a:solidFill>
                <a:srgbClr val="FF6600"/>
              </a:solidFill>
              <a:effectLst/>
              <a:latin typeface="+mj-lt"/>
            </a:endParaRPr>
          </a:p>
        </p:txBody>
      </p:sp>
      <p:sp>
        <p:nvSpPr>
          <p:cNvPr id="48" name="文本框 66">
            <a:extLst>
              <a:ext uri="{FF2B5EF4-FFF2-40B4-BE49-F238E27FC236}">
                <a16:creationId xmlns:a16="http://schemas.microsoft.com/office/drawing/2014/main" id="{69400BDB-F240-4381-87AC-DA4BDD367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532" y="4109412"/>
            <a:ext cx="2760010" cy="4770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ru-RU" altLang="zh-CN" sz="1400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Единые примерные рабочие программы воспитания</a:t>
            </a:r>
            <a:endParaRPr lang="ru-RU" altLang="zh-CN" sz="1200" dirty="0">
              <a:solidFill>
                <a:schemeClr val="bg1"/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49" name="文本框 66">
            <a:extLst>
              <a:ext uri="{FF2B5EF4-FFF2-40B4-BE49-F238E27FC236}">
                <a16:creationId xmlns:a16="http://schemas.microsoft.com/office/drawing/2014/main" id="{31E40046-9F58-4FB2-AAFB-8CCE93F75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9133" y="4049485"/>
            <a:ext cx="2760010" cy="4770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ru-RU" altLang="zh-CN" sz="1400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Проект «Школа Минпросвещения России»</a:t>
            </a:r>
            <a:endParaRPr lang="ru-RU" altLang="zh-CN" sz="1200" dirty="0">
              <a:solidFill>
                <a:schemeClr val="bg1"/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50" name="文本框 66">
            <a:extLst>
              <a:ext uri="{FF2B5EF4-FFF2-40B4-BE49-F238E27FC236}">
                <a16:creationId xmlns:a16="http://schemas.microsoft.com/office/drawing/2014/main" id="{3110ECFF-1A96-42D1-B0FC-5221738AC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4418" y="4719012"/>
            <a:ext cx="2760010" cy="4770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</a:pPr>
            <a:r>
              <a:rPr lang="ru-RU" altLang="zh-CN" sz="1400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Реализация проекта «Навигаторы детства» в РФ</a:t>
            </a:r>
            <a:endParaRPr lang="ru-RU" altLang="zh-CN" sz="1200" dirty="0">
              <a:solidFill>
                <a:schemeClr val="bg1"/>
              </a:solidFill>
              <a:latin typeface="+mj-lt"/>
              <a:ea typeface="微软雅黑" pitchFamily="34" charset="-122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59C50BC-B270-44FA-A991-28A056990BF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8" b="98125" l="619" r="97833">
                        <a14:foregroundMark x1="91022" y1="6250" x2="88235" y2="13438"/>
                        <a14:foregroundMark x1="94737" y1="5313" x2="92879" y2="3438"/>
                        <a14:foregroundMark x1="98142" y1="2188" x2="98142" y2="2188"/>
                        <a14:foregroundMark x1="4644" y1="64375" x2="8359" y2="65938"/>
                        <a14:foregroundMark x1="28793" y1="94063" x2="29412" y2="90625"/>
                        <a14:foregroundMark x1="26316" y1="98125" x2="26316" y2="96250"/>
                        <a14:foregroundMark x1="619" y1="66250" x2="2786" y2="6687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770" y="310936"/>
            <a:ext cx="1026659" cy="101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28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28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 p14:presetBounceEnd="4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8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9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D18537-D028-9E9C-FB87-93F24955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072" y="138546"/>
            <a:ext cx="7659585" cy="651164"/>
          </a:xfrm>
        </p:spPr>
        <p:txBody>
          <a:bodyPr/>
          <a:lstStyle/>
          <a:p>
            <a:pPr algn="ctr"/>
            <a:r>
              <a:rPr lang="ru-RU" altLang="zh-CN" sz="4000" dirty="0">
                <a:solidFill>
                  <a:srgbClr val="FF6600"/>
                </a:solidFill>
              </a:rPr>
              <a:t>Нормативно-правовая база</a:t>
            </a:r>
            <a:endParaRPr lang="en-US" sz="4000" dirty="0">
              <a:solidFill>
                <a:srgbClr val="FF6600"/>
              </a:solidFill>
            </a:endParaRPr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D246665A-6901-3F62-340A-A95E775ACA48}"/>
              </a:ext>
            </a:extLst>
          </p:cNvPr>
          <p:cNvSpPr txBox="1">
            <a:spLocks/>
          </p:cNvSpPr>
          <p:nvPr/>
        </p:nvSpPr>
        <p:spPr>
          <a:xfrm>
            <a:off x="11194169" y="6215665"/>
            <a:ext cx="458592" cy="365125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EACEE-25B4-4A2D-B147-27296E36371D}" type="slidenum">
              <a:rPr kumimoji="0" lang="en-US" altLang="zh-CN" sz="120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19390578-A2E9-4E50-B896-93AAFFC6D85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04800" y="789709"/>
            <a:ext cx="11604171" cy="5926777"/>
          </a:xfrm>
        </p:spPr>
        <p:txBody>
          <a:bodyPr/>
          <a:lstStyle/>
          <a:p>
            <a:pPr algn="just"/>
            <a:r>
              <a:rPr lang="ru-RU" sz="1800" dirty="0">
                <a:latin typeface="+mj-lt"/>
              </a:rPr>
              <a:t>- Федеральный закон РФ от 29 декабря 2012 г. № 273-ФЗ «Об образовании в РФ» (с учетом изменений, внесенных Федеральным законом от 31 июля 2020 г. № 304-ФЗ «О внесении изменений в Федеральный закон «Об образовании в РФ» по вопросам воспитания обучающихся»);</a:t>
            </a:r>
          </a:p>
          <a:p>
            <a:pPr algn="just"/>
            <a:r>
              <a:rPr lang="ru-RU" sz="1800" dirty="0">
                <a:latin typeface="+mj-lt"/>
              </a:rPr>
              <a:t>- Федеральный закон РФ от 24 июля 1998 г. № 124-ФЗ «Об основных гарантиях прав ребенка в РФ»;</a:t>
            </a:r>
          </a:p>
          <a:p>
            <a:pPr algn="just"/>
            <a:r>
              <a:rPr lang="ru-RU" sz="1800" dirty="0">
                <a:latin typeface="+mj-lt"/>
              </a:rPr>
              <a:t>- Федеральный закон РФ от 24 июня 1999 г. № 120-ФЗ «Об основах системы профилактики безнадзорности и правонарушений несовершеннолетних»;</a:t>
            </a:r>
          </a:p>
          <a:p>
            <a:pPr algn="just"/>
            <a:r>
              <a:rPr lang="ru-RU" sz="1800" dirty="0">
                <a:latin typeface="+mj-lt"/>
              </a:rPr>
              <a:t>- Федеральный закон РФ от 29 декабря 2010 г. № 436-ФЗ «О защите детей от информации, причиняющей вред их здоровью и развитию»;</a:t>
            </a:r>
          </a:p>
          <a:p>
            <a:pPr algn="just"/>
            <a:r>
              <a:rPr lang="ru-RU" sz="1800" dirty="0">
                <a:latin typeface="+mj-lt"/>
              </a:rPr>
              <a:t>- Федеральный закон РФ от 23 июня 2016 г.  № 182-ФЗ «Об основах системы профилактики правонарушений в РФ»;</a:t>
            </a:r>
          </a:p>
          <a:p>
            <a:pPr algn="just"/>
            <a:r>
              <a:rPr lang="ru-RU" sz="1800" dirty="0">
                <a:latin typeface="+mj-lt"/>
              </a:rPr>
              <a:t>- Стратегия развития воспитания в РФ на период до 2025 года, утверждена распоряжением Правительства РФ от 29 мая 2015 г. № 996-р и план мероприятий по реализации в 2021-2025 годах Стратегии развития воспитания в РФ на период до 2025 года, утвержденный распоряжением Правительства РФ от 12 ноября 2020 г. № 2945-р;</a:t>
            </a:r>
          </a:p>
          <a:p>
            <a:pPr algn="just">
              <a:buFontTx/>
              <a:buChar char="-"/>
            </a:pPr>
            <a:r>
              <a:rPr lang="ru-RU" sz="1800" dirty="0">
                <a:latin typeface="+mj-lt"/>
              </a:rPr>
              <a:t> Стратегия комплексной безопасности детей в РФ на период до 2030 г. (Указ Президента РФ от 17.05.2023 г. № 358)</a:t>
            </a:r>
            <a:r>
              <a:rPr lang="en-US" sz="1800" dirty="0">
                <a:latin typeface="+mj-lt"/>
              </a:rPr>
              <a:t> </a:t>
            </a:r>
            <a:r>
              <a:rPr lang="ru-RU" sz="1800" dirty="0">
                <a:latin typeface="+mj-lt"/>
              </a:rPr>
              <a:t>и др.;</a:t>
            </a:r>
          </a:p>
          <a:p>
            <a:pPr algn="just">
              <a:buFontTx/>
              <a:buChar char="-"/>
            </a:pPr>
            <a:r>
              <a:rPr lang="ru-RU" sz="1800" b="1" dirty="0">
                <a:solidFill>
                  <a:srgbClr val="FF6600"/>
                </a:solidFill>
                <a:latin typeface="+mj-lt"/>
              </a:rPr>
              <a:t> Приказ Министерства образования РТ от 14 марта 2024 г. № 227-д «О создании регионального штаба по воспитательной работе при Министерстве образования Республики Тыва».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D1C086-4315-4269-91CB-53A19AEA388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8" b="98125" l="619" r="97833">
                        <a14:foregroundMark x1="91022" y1="6250" x2="88235" y2="13438"/>
                        <a14:foregroundMark x1="94737" y1="5313" x2="92879" y2="3438"/>
                        <a14:foregroundMark x1="98142" y1="2188" x2="98142" y2="2188"/>
                        <a14:foregroundMark x1="4644" y1="64375" x2="8359" y2="65938"/>
                        <a14:foregroundMark x1="28793" y1="94063" x2="29412" y2="90625"/>
                        <a14:foregroundMark x1="26316" y1="98125" x2="26316" y2="96250"/>
                        <a14:foregroundMark x1="619" y1="66250" x2="2786" y2="6687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370" y="0"/>
            <a:ext cx="1026659" cy="101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4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E17942FE-65D3-7C03-B361-8DF125B81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99" y="578172"/>
            <a:ext cx="5887201" cy="684571"/>
          </a:xfrm>
        </p:spPr>
        <p:txBody>
          <a:bodyPr/>
          <a:lstStyle/>
          <a:p>
            <a:r>
              <a:rPr lang="ru-RU" dirty="0">
                <a:solidFill>
                  <a:srgbClr val="FF6600"/>
                </a:solidFill>
              </a:rPr>
              <a:t>Задачи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BD10CEB-2241-4246-B0F4-96E0DB642C4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37785" y="3677645"/>
            <a:ext cx="2430965" cy="1608033"/>
          </a:xfrm>
        </p:spPr>
        <p:txBody>
          <a:bodyPr/>
          <a:lstStyle/>
          <a:p>
            <a:r>
              <a:rPr lang="ru-RU" altLang="zh-CN" sz="1600" dirty="0"/>
              <a:t>Выстраивание единой государственной политики в сфере воспитания на территории </a:t>
            </a:r>
            <a:r>
              <a:rPr lang="ru-RU" altLang="zh-CN" sz="1600" dirty="0" err="1" smtClean="0"/>
              <a:t>Овюрского</a:t>
            </a:r>
            <a:r>
              <a:rPr lang="ru-RU" altLang="zh-CN" sz="1600" dirty="0" smtClean="0"/>
              <a:t> </a:t>
            </a:r>
            <a:r>
              <a:rPr lang="ru-RU" altLang="zh-CN" sz="1600" dirty="0" err="1" smtClean="0"/>
              <a:t>кожууна</a:t>
            </a:r>
            <a:endParaRPr lang="ru-RU" altLang="zh-CN" sz="1600" dirty="0"/>
          </a:p>
          <a:p>
            <a:endParaRPr lang="en-US" altLang="zh-CN" sz="1600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8038ACE-740A-4AE7-A0B3-BEEA90495BD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769112" y="2357856"/>
            <a:ext cx="2263697" cy="1355500"/>
          </a:xfrm>
        </p:spPr>
        <p:txBody>
          <a:bodyPr/>
          <a:lstStyle/>
          <a:p>
            <a:pPr lvl="0"/>
            <a:r>
              <a:rPr lang="ru-RU" altLang="zh-CN" sz="1800" dirty="0"/>
              <a:t>Проведение мероприятий </a:t>
            </a:r>
            <a:r>
              <a:rPr lang="ru-RU" altLang="zh-CN" sz="1800" dirty="0" smtClean="0"/>
              <a:t>муниципального </a:t>
            </a:r>
            <a:r>
              <a:rPr lang="ru-RU" altLang="zh-CN" sz="1800" dirty="0"/>
              <a:t>уровня по воспитанию</a:t>
            </a:r>
            <a:endParaRPr lang="en-US" altLang="zh-CN" sz="1800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D441F7A-4624-45D2-AE88-EEBA65185E6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817328" y="4604657"/>
            <a:ext cx="2408662" cy="1132114"/>
          </a:xfrm>
        </p:spPr>
        <p:txBody>
          <a:bodyPr/>
          <a:lstStyle/>
          <a:p>
            <a:r>
              <a:rPr lang="ru-RU" altLang="zh-CN" sz="1800" dirty="0"/>
              <a:t>Организация профилактической работы с несовершеннолетними </a:t>
            </a:r>
            <a:endParaRPr lang="en-US" altLang="zh-CN" sz="180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EF68FE0-ADE3-4AB5-AC04-6C029B601AB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259177" y="4572000"/>
            <a:ext cx="2320251" cy="1099457"/>
          </a:xfrm>
        </p:spPr>
        <p:txBody>
          <a:bodyPr/>
          <a:lstStyle/>
          <a:p>
            <a:r>
              <a:rPr lang="ru-RU" altLang="zh-CN" sz="2000" dirty="0"/>
              <a:t>Развитие единой воспитательной среды</a:t>
            </a:r>
          </a:p>
          <a:p>
            <a:endParaRPr lang="en-US" altLang="zh-CN" sz="1200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140B95D-A59E-4E6C-BF07-5DD5E0E818A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479971" y="2263699"/>
            <a:ext cx="2370167" cy="1538868"/>
          </a:xfrm>
        </p:spPr>
        <p:txBody>
          <a:bodyPr/>
          <a:lstStyle/>
          <a:p>
            <a:r>
              <a:rPr lang="ru-RU" altLang="zh-CN" sz="1800" dirty="0"/>
              <a:t>Обеспечение межведомственного взаимодействия с социальными партнерами</a:t>
            </a:r>
            <a:endParaRPr lang="en-US" altLang="zh-CN" sz="1800" dirty="0"/>
          </a:p>
        </p:txBody>
      </p:sp>
      <p:sp>
        <p:nvSpPr>
          <p:cNvPr id="15" name="Slide Number Placeholder 13">
            <a:extLst>
              <a:ext uri="{FF2B5EF4-FFF2-40B4-BE49-F238E27FC236}">
                <a16:creationId xmlns:a16="http://schemas.microsoft.com/office/drawing/2014/main" id="{F783E846-53E9-08B1-C781-088BBC6B5488}"/>
              </a:ext>
            </a:extLst>
          </p:cNvPr>
          <p:cNvSpPr txBox="1">
            <a:spLocks/>
          </p:cNvSpPr>
          <p:nvPr/>
        </p:nvSpPr>
        <p:spPr>
          <a:xfrm>
            <a:off x="11194169" y="6215665"/>
            <a:ext cx="458592" cy="365125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EACEE-25B4-4A2D-B147-27296E36371D}" type="slidenum">
              <a:rPr kumimoji="0" lang="en-US" altLang="zh-CN" sz="120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9429321-EA30-4BB0-B4F6-0812EA47AD6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8" b="98125" l="619" r="97833">
                        <a14:foregroundMark x1="91022" y1="6250" x2="88235" y2="13438"/>
                        <a14:foregroundMark x1="94737" y1="5313" x2="92879" y2="3438"/>
                        <a14:foregroundMark x1="98142" y1="2188" x2="98142" y2="2188"/>
                        <a14:foregroundMark x1="4644" y1="64375" x2="8359" y2="65938"/>
                        <a14:foregroundMark x1="28793" y1="94063" x2="29412" y2="90625"/>
                        <a14:foregroundMark x1="26316" y1="98125" x2="26316" y2="96250"/>
                        <a14:foregroundMark x1="619" y1="66250" x2="2786" y2="6687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027" y="245621"/>
            <a:ext cx="1026659" cy="101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06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E17942FE-65D3-7C03-B361-8DF125B81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686" y="632602"/>
            <a:ext cx="7683343" cy="706342"/>
          </a:xfrm>
        </p:spPr>
        <p:txBody>
          <a:bodyPr/>
          <a:lstStyle/>
          <a:p>
            <a:r>
              <a:rPr lang="ru-RU" dirty="0">
                <a:solidFill>
                  <a:srgbClr val="FF6600"/>
                </a:solidFill>
              </a:rPr>
              <a:t>Уровни организации ШВР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8038ACE-740A-4AE7-A0B3-BEEA90495BD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691054" y="2185639"/>
            <a:ext cx="2341755" cy="1661532"/>
          </a:xfrm>
        </p:spPr>
        <p:txBody>
          <a:bodyPr/>
          <a:lstStyle/>
          <a:p>
            <a:pPr lvl="0"/>
            <a:r>
              <a:rPr lang="ru-RU" altLang="zh-CN" sz="2000" dirty="0"/>
              <a:t>1 уровень:</a:t>
            </a:r>
          </a:p>
          <a:p>
            <a:pPr lvl="0"/>
            <a:r>
              <a:rPr lang="ru-RU" altLang="zh-CN" sz="2000" b="1" dirty="0">
                <a:solidFill>
                  <a:srgbClr val="D84400"/>
                </a:solidFill>
              </a:rPr>
              <a:t>РЕГИОНАЛЬНЫЙ ШВР</a:t>
            </a:r>
          </a:p>
          <a:p>
            <a:pPr lvl="0"/>
            <a:r>
              <a:rPr lang="ru-RU" altLang="zh-CN" sz="2000" dirty="0"/>
              <a:t>Министерство образования РТ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D441F7A-4624-45D2-AE88-EEBA65185E6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77234" y="4157280"/>
            <a:ext cx="2313080" cy="1797205"/>
          </a:xfrm>
        </p:spPr>
        <p:txBody>
          <a:bodyPr/>
          <a:lstStyle/>
          <a:p>
            <a:r>
              <a:rPr lang="ru-RU" altLang="zh-CN" sz="2000" dirty="0"/>
              <a:t>2 уровень:</a:t>
            </a:r>
          </a:p>
          <a:p>
            <a:endParaRPr lang="ru-RU" altLang="zh-CN" sz="2000" dirty="0"/>
          </a:p>
          <a:p>
            <a:r>
              <a:rPr lang="ru-RU" altLang="zh-CN" sz="2000" b="1" dirty="0">
                <a:solidFill>
                  <a:schemeClr val="accent4">
                    <a:lumMod val="75000"/>
                  </a:schemeClr>
                </a:solidFill>
              </a:rPr>
              <a:t>ШВР</a:t>
            </a:r>
          </a:p>
          <a:p>
            <a:r>
              <a:rPr lang="ru-RU" altLang="zh-CN" sz="2000" dirty="0"/>
              <a:t>Государственные ОО и ПОО</a:t>
            </a:r>
            <a:endParaRPr lang="en-US" altLang="zh-CN" sz="200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EF68FE0-ADE3-4AB5-AC04-6C029B601AB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829539" y="4119234"/>
            <a:ext cx="2397513" cy="2020310"/>
          </a:xfrm>
        </p:spPr>
        <p:txBody>
          <a:bodyPr/>
          <a:lstStyle/>
          <a:p>
            <a:r>
              <a:rPr lang="ru-RU" altLang="zh-CN" sz="2000" dirty="0"/>
              <a:t>2 уровень:</a:t>
            </a:r>
          </a:p>
          <a:p>
            <a:r>
              <a:rPr lang="ru-RU" altLang="zh-CN" sz="2000" b="1" dirty="0">
                <a:solidFill>
                  <a:schemeClr val="accent4">
                    <a:lumMod val="75000"/>
                  </a:schemeClr>
                </a:solidFill>
              </a:rPr>
              <a:t>Муниципальные ШВР</a:t>
            </a:r>
          </a:p>
          <a:p>
            <a:endParaRPr lang="ru-RU" altLang="zh-CN" sz="20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altLang="zh-CN" sz="2000" dirty="0"/>
              <a:t>Муниципальные органы управлений образованием</a:t>
            </a:r>
          </a:p>
          <a:p>
            <a:endParaRPr lang="en-US" altLang="zh-CN" sz="2000" dirty="0"/>
          </a:p>
        </p:txBody>
      </p:sp>
      <p:sp>
        <p:nvSpPr>
          <p:cNvPr id="15" name="Slide Number Placeholder 13">
            <a:extLst>
              <a:ext uri="{FF2B5EF4-FFF2-40B4-BE49-F238E27FC236}">
                <a16:creationId xmlns:a16="http://schemas.microsoft.com/office/drawing/2014/main" id="{F783E846-53E9-08B1-C781-088BBC6B5488}"/>
              </a:ext>
            </a:extLst>
          </p:cNvPr>
          <p:cNvSpPr txBox="1">
            <a:spLocks/>
          </p:cNvSpPr>
          <p:nvPr/>
        </p:nvSpPr>
        <p:spPr>
          <a:xfrm>
            <a:off x="11194169" y="6215665"/>
            <a:ext cx="458592" cy="365125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EACEE-25B4-4A2D-B147-27296E36371D}" type="slidenum">
              <a:rPr kumimoji="0" lang="en-US" altLang="zh-CN" sz="120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44D85D-FF34-42FF-A040-766C3FA11EE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8" b="98125" l="619" r="97833">
                        <a14:foregroundMark x1="91022" y1="6250" x2="88235" y2="13438"/>
                        <a14:foregroundMark x1="94737" y1="5313" x2="92879" y2="3438"/>
                        <a14:foregroundMark x1="98142" y1="2188" x2="98142" y2="2188"/>
                        <a14:foregroundMark x1="4644" y1="64375" x2="8359" y2="65938"/>
                        <a14:foregroundMark x1="28793" y1="94063" x2="29412" y2="90625"/>
                        <a14:foregroundMark x1="26316" y1="98125" x2="26316" y2="96250"/>
                        <a14:foregroundMark x1="619" y1="66250" x2="2786" y2="6687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970" y="267392"/>
            <a:ext cx="1026659" cy="1017123"/>
          </a:xfrm>
          <a:prstGeom prst="rect">
            <a:avLst/>
          </a:prstGeom>
        </p:spPr>
      </p:pic>
      <p:sp>
        <p:nvSpPr>
          <p:cNvPr id="11" name="Picture Placeholder 20">
            <a:extLst>
              <a:ext uri="{FF2B5EF4-FFF2-40B4-BE49-F238E27FC236}">
                <a16:creationId xmlns:a16="http://schemas.microsoft.com/office/drawing/2014/main" id="{910BC420-2A65-49AF-8FFF-2A5770FCD9D7}"/>
              </a:ext>
            </a:extLst>
          </p:cNvPr>
          <p:cNvSpPr txBox="1">
            <a:spLocks/>
          </p:cNvSpPr>
          <p:nvPr/>
        </p:nvSpPr>
        <p:spPr>
          <a:xfrm>
            <a:off x="8409349" y="2088994"/>
            <a:ext cx="2408662" cy="1797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altLang="zh-CN" sz="1400" b="0" kern="1200" dirty="0">
                <a:solidFill>
                  <a:schemeClr val="bg1"/>
                </a:solidFill>
                <a:latin typeface="+mn-lt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3 уровень:</a:t>
            </a:r>
          </a:p>
          <a:p>
            <a:endParaRPr lang="ru-RU" sz="2000" dirty="0"/>
          </a:p>
          <a:p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>ШВР</a:t>
            </a:r>
          </a:p>
          <a:p>
            <a:r>
              <a:rPr lang="ru-RU" sz="2000" dirty="0"/>
              <a:t> Общеобразовательные организации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7C6D34-1C38-4D9D-92A4-0B2AAD5C72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27" t="39206" r="55089" b="49524"/>
          <a:stretch/>
        </p:blipFill>
        <p:spPr>
          <a:xfrm>
            <a:off x="1143000" y="2808513"/>
            <a:ext cx="2403900" cy="327660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97A6A50-6745-44E8-BCEF-15D535500A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36" t="39206" r="55089" b="55514"/>
          <a:stretch/>
        </p:blipFill>
        <p:spPr>
          <a:xfrm>
            <a:off x="1001486" y="3842656"/>
            <a:ext cx="2808514" cy="153488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7B703EB-1A74-4EA1-A4BC-3816D33833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31" t="41460" r="55089" b="49524"/>
          <a:stretch/>
        </p:blipFill>
        <p:spPr>
          <a:xfrm>
            <a:off x="2667000" y="3265713"/>
            <a:ext cx="934328" cy="39188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DD6259B-E6E0-4067-9180-C6F2F94564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57" t="39206" r="55089" b="49524"/>
          <a:stretch/>
        </p:blipFill>
        <p:spPr>
          <a:xfrm>
            <a:off x="2438400" y="3211285"/>
            <a:ext cx="1119385" cy="4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14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446CC6CC-33D7-4181-9969-72896FDB1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745" y="413540"/>
            <a:ext cx="8548256" cy="1325563"/>
          </a:xfrm>
        </p:spPr>
        <p:txBody>
          <a:bodyPr/>
          <a:lstStyle/>
          <a:p>
            <a:r>
              <a:rPr lang="ru-RU" dirty="0">
                <a:solidFill>
                  <a:srgbClr val="FF6600"/>
                </a:solidFill>
              </a:rPr>
              <a:t>Координаторы </a:t>
            </a:r>
            <a:br>
              <a:rPr lang="ru-RU" dirty="0">
                <a:solidFill>
                  <a:srgbClr val="FF6600"/>
                </a:solidFill>
              </a:rPr>
            </a:br>
            <a:r>
              <a:rPr lang="ru-RU" dirty="0" smtClean="0">
                <a:solidFill>
                  <a:srgbClr val="FF6600"/>
                </a:solidFill>
              </a:rPr>
              <a:t>Муниципального </a:t>
            </a:r>
            <a:r>
              <a:rPr lang="ru-RU" dirty="0">
                <a:solidFill>
                  <a:srgbClr val="FF6600"/>
                </a:solidFill>
              </a:rPr>
              <a:t>ШВР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77216C-99F2-F20D-361E-FC77B2A1C2D5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205840" y="2004109"/>
            <a:ext cx="2098039" cy="1123617"/>
          </a:xfrm>
        </p:spPr>
        <p:txBody>
          <a:bodyPr/>
          <a:lstStyle/>
          <a:p>
            <a:r>
              <a:rPr lang="ru-RU" dirty="0" err="1" smtClean="0"/>
              <a:t>Ховалыг</a:t>
            </a:r>
            <a:r>
              <a:rPr lang="ru-RU" dirty="0" smtClean="0"/>
              <a:t> Д.К.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673DA38-7DA2-CC40-82FC-BFB56BC10F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216726" y="3283528"/>
            <a:ext cx="2098038" cy="1549224"/>
          </a:xfrm>
        </p:spPr>
        <p:txBody>
          <a:bodyPr/>
          <a:lstStyle/>
          <a:p>
            <a:r>
              <a:rPr lang="ru-RU" dirty="0" smtClean="0"/>
              <a:t>Начальник воспитательного отдела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386226D-550B-455D-862A-19F0F7E85FD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760025" y="2660073"/>
            <a:ext cx="2098039" cy="467653"/>
          </a:xfrm>
        </p:spPr>
        <p:txBody>
          <a:bodyPr/>
          <a:lstStyle/>
          <a:p>
            <a:r>
              <a:rPr lang="ru-RU" dirty="0" err="1" smtClean="0"/>
              <a:t>Донгак</a:t>
            </a:r>
            <a:r>
              <a:rPr lang="ru-RU" dirty="0" smtClean="0"/>
              <a:t> С.И.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17DFAED-4F69-372D-790F-14ABD197D92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582886" y="3283528"/>
            <a:ext cx="2503714" cy="692727"/>
          </a:xfrm>
        </p:spPr>
        <p:txBody>
          <a:bodyPr/>
          <a:lstStyle/>
          <a:p>
            <a:r>
              <a:rPr lang="ru-RU" dirty="0" smtClean="0"/>
              <a:t>Специалист воспитательного отдела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32E8129-4557-FB4F-128A-16770815B5B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8384968" y="2840183"/>
            <a:ext cx="2098039" cy="287543"/>
          </a:xfrm>
        </p:spPr>
        <p:txBody>
          <a:bodyPr/>
          <a:lstStyle/>
          <a:p>
            <a:r>
              <a:rPr lang="ru-RU" dirty="0" err="1" smtClean="0"/>
              <a:t>Амыртак</a:t>
            </a:r>
            <a:r>
              <a:rPr lang="ru-RU" dirty="0" smtClean="0"/>
              <a:t> О.О.</a:t>
            </a:r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78DDF0BA-462B-C044-14AF-F2FD2BFBAE3B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927768" y="3283529"/>
            <a:ext cx="3099461" cy="1549224"/>
          </a:xfrm>
        </p:spPr>
        <p:txBody>
          <a:bodyPr/>
          <a:lstStyle/>
          <a:p>
            <a:r>
              <a:rPr lang="ru-RU" dirty="0" smtClean="0"/>
              <a:t>Муниципальный </a:t>
            </a:r>
            <a:r>
              <a:rPr lang="ru-RU" dirty="0"/>
              <a:t>координатор проекта «Навигаторы детства» в </a:t>
            </a:r>
            <a:r>
              <a:rPr lang="ru-RU" dirty="0" err="1" smtClean="0"/>
              <a:t>Овюрском</a:t>
            </a:r>
            <a:r>
              <a:rPr lang="ru-RU" dirty="0" smtClean="0"/>
              <a:t> и </a:t>
            </a:r>
            <a:r>
              <a:rPr lang="ru-RU" dirty="0" err="1" smtClean="0"/>
              <a:t>Монгун-Тайгинском</a:t>
            </a:r>
            <a:r>
              <a:rPr lang="ru-RU" dirty="0" smtClean="0"/>
              <a:t> районах</a:t>
            </a:r>
            <a:r>
              <a:rPr lang="ru-RU" dirty="0" smtClean="0"/>
              <a:t>, </a:t>
            </a:r>
            <a:r>
              <a:rPr lang="ru-RU" dirty="0"/>
              <a:t>координатор работы Штаба (ответственный секретарь)</a:t>
            </a:r>
            <a:endParaRPr lang="en-US" dirty="0"/>
          </a:p>
        </p:txBody>
      </p:sp>
      <p:sp>
        <p:nvSpPr>
          <p:cNvPr id="17" name="Slide Number Placeholder 13">
            <a:extLst>
              <a:ext uri="{FF2B5EF4-FFF2-40B4-BE49-F238E27FC236}">
                <a16:creationId xmlns:a16="http://schemas.microsoft.com/office/drawing/2014/main" id="{9A322C9A-4C29-F80C-A85F-70A864549ADA}"/>
              </a:ext>
            </a:extLst>
          </p:cNvPr>
          <p:cNvSpPr txBox="1">
            <a:spLocks/>
          </p:cNvSpPr>
          <p:nvPr/>
        </p:nvSpPr>
        <p:spPr>
          <a:xfrm>
            <a:off x="11194169" y="6215665"/>
            <a:ext cx="458592" cy="365125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EACEE-25B4-4A2D-B147-27296E36371D}" type="slidenum">
              <a:rPr kumimoji="0" lang="en-US" altLang="zh-CN" sz="120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0384414-DFC2-4CCB-BC7D-727F5E5B170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8" b="98125" l="619" r="97833">
                        <a14:foregroundMark x1="91022" y1="6250" x2="88235" y2="13438"/>
                        <a14:foregroundMark x1="94737" y1="5313" x2="92879" y2="3438"/>
                        <a14:foregroundMark x1="98142" y1="2188" x2="98142" y2="2188"/>
                        <a14:foregroundMark x1="4644" y1="64375" x2="8359" y2="65938"/>
                        <a14:foregroundMark x1="28793" y1="94063" x2="29412" y2="90625"/>
                        <a14:foregroundMark x1="26316" y1="98125" x2="26316" y2="96250"/>
                        <a14:foregroundMark x1="619" y1="66250" x2="2786" y2="6687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970" y="267392"/>
            <a:ext cx="1026659" cy="101712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1629A4-1FE8-48C3-918E-CCE392C72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6399"/>
            <a:ext cx="5813020" cy="8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88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55">
            <a:extLst>
              <a:ext uri="{FF2B5EF4-FFF2-40B4-BE49-F238E27FC236}">
                <a16:creationId xmlns:a16="http://schemas.microsoft.com/office/drawing/2014/main" id="{19576725-5FD5-0E5D-4FD3-2E35020D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74" y="2334636"/>
            <a:ext cx="3909993" cy="362970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6600"/>
                </a:solidFill>
              </a:rPr>
              <a:t>Состав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34" name="Text Placeholder 133">
            <a:extLst>
              <a:ext uri="{FF2B5EF4-FFF2-40B4-BE49-F238E27FC236}">
                <a16:creationId xmlns:a16="http://schemas.microsoft.com/office/drawing/2014/main" id="{EF408C39-F36B-8A49-1F7E-837E3596933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509324" y="436455"/>
            <a:ext cx="2289842" cy="1474611"/>
          </a:xfrm>
        </p:spPr>
        <p:txBody>
          <a:bodyPr/>
          <a:lstStyle/>
          <a:p>
            <a:r>
              <a:rPr lang="ru-RU" altLang="zh-CN" dirty="0" smtClean="0"/>
              <a:t>МБУ ДО Дом творчества </a:t>
            </a:r>
            <a:r>
              <a:rPr lang="ru-RU" altLang="zh-CN" dirty="0" err="1" smtClean="0"/>
              <a:t>Овюрского</a:t>
            </a:r>
            <a:r>
              <a:rPr lang="ru-RU" altLang="zh-CN" dirty="0" smtClean="0"/>
              <a:t> </a:t>
            </a:r>
            <a:r>
              <a:rPr lang="ru-RU" altLang="zh-CN" dirty="0" err="1" smtClean="0"/>
              <a:t>кожууна</a:t>
            </a:r>
            <a:r>
              <a:rPr lang="ru-RU" altLang="zh-CN" dirty="0" smtClean="0"/>
              <a:t> РТ</a:t>
            </a:r>
            <a:endParaRPr lang="en-US" altLang="zh-CN" dirty="0"/>
          </a:p>
        </p:txBody>
      </p:sp>
      <p:sp>
        <p:nvSpPr>
          <p:cNvPr id="136" name="Text Placeholder 135">
            <a:extLst>
              <a:ext uri="{FF2B5EF4-FFF2-40B4-BE49-F238E27FC236}">
                <a16:creationId xmlns:a16="http://schemas.microsoft.com/office/drawing/2014/main" id="{9BEF75AB-A2CF-6495-E59F-B961022728C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596410" y="2301113"/>
            <a:ext cx="2193021" cy="617418"/>
          </a:xfrm>
        </p:spPr>
        <p:txBody>
          <a:bodyPr/>
          <a:lstStyle/>
          <a:p>
            <a:r>
              <a:rPr lang="ru-RU" altLang="zh-CN" dirty="0" smtClean="0"/>
              <a:t>КМО педагогов-психологов</a:t>
            </a:r>
            <a:endParaRPr lang="en-US" altLang="zh-CN" dirty="0"/>
          </a:p>
        </p:txBody>
      </p:sp>
      <p:sp>
        <p:nvSpPr>
          <p:cNvPr id="138" name="Text Placeholder 137">
            <a:extLst>
              <a:ext uri="{FF2B5EF4-FFF2-40B4-BE49-F238E27FC236}">
                <a16:creationId xmlns:a16="http://schemas.microsoft.com/office/drawing/2014/main" id="{204E9DAA-AA37-4F2D-9A54-5AA8DCEAB892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531095" y="3548742"/>
            <a:ext cx="2393704" cy="1397201"/>
          </a:xfrm>
        </p:spPr>
        <p:txBody>
          <a:bodyPr/>
          <a:lstStyle/>
          <a:p>
            <a:r>
              <a:rPr lang="ru-RU" altLang="zh-CN" dirty="0" smtClean="0"/>
              <a:t>Школьный отдела Управления образованием (профориентация)</a:t>
            </a:r>
            <a:endParaRPr lang="en-US" altLang="zh-CN" dirty="0"/>
          </a:p>
        </p:txBody>
      </p:sp>
      <p:sp>
        <p:nvSpPr>
          <p:cNvPr id="142" name="Text Placeholder 141">
            <a:extLst>
              <a:ext uri="{FF2B5EF4-FFF2-40B4-BE49-F238E27FC236}">
                <a16:creationId xmlns:a16="http://schemas.microsoft.com/office/drawing/2014/main" id="{E919136D-3B44-DA2F-E7D4-D6EEF99678A5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5520210" y="5410202"/>
            <a:ext cx="2317504" cy="990598"/>
          </a:xfrm>
        </p:spPr>
        <p:txBody>
          <a:bodyPr/>
          <a:lstStyle/>
          <a:p>
            <a:r>
              <a:rPr lang="ru-RU" altLang="zh-CN" dirty="0" smtClean="0"/>
              <a:t>Муниципальная методическая служба (ММС)</a:t>
            </a:r>
            <a:endParaRPr lang="en-US" altLang="zh-CN" dirty="0"/>
          </a:p>
        </p:txBody>
      </p:sp>
      <p:sp>
        <p:nvSpPr>
          <p:cNvPr id="132" name="Text Placeholder 131">
            <a:extLst>
              <a:ext uri="{FF2B5EF4-FFF2-40B4-BE49-F238E27FC236}">
                <a16:creationId xmlns:a16="http://schemas.microsoft.com/office/drawing/2014/main" id="{86CBC7CA-4E3E-1E11-06FC-F3D5FEF919A6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353432" y="568036"/>
            <a:ext cx="2740597" cy="842287"/>
          </a:xfrm>
        </p:spPr>
        <p:txBody>
          <a:bodyPr/>
          <a:lstStyle/>
          <a:p>
            <a:r>
              <a:rPr lang="ru-RU" dirty="0" smtClean="0"/>
              <a:t>КМО учителей тувинского языка и литературы</a:t>
            </a:r>
            <a:endParaRPr lang="en-US" dirty="0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D7A3F7B8-39FC-A0C3-B527-8DD7897C3C2A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9375204" y="2004222"/>
            <a:ext cx="2277557" cy="1055697"/>
          </a:xfrm>
        </p:spPr>
        <p:txBody>
          <a:bodyPr/>
          <a:lstStyle/>
          <a:p>
            <a:r>
              <a:rPr lang="ru-RU" altLang="zh-CN" dirty="0" smtClean="0"/>
              <a:t>МО </a:t>
            </a:r>
            <a:r>
              <a:rPr lang="ru-RU" altLang="zh-CN" dirty="0"/>
              <a:t>РДДМ «Движение первых» в </a:t>
            </a:r>
            <a:r>
              <a:rPr lang="ru-RU" altLang="zh-CN" dirty="0" err="1" smtClean="0"/>
              <a:t>Овюрском</a:t>
            </a:r>
            <a:r>
              <a:rPr lang="ru-RU" altLang="zh-CN" dirty="0" smtClean="0"/>
              <a:t> </a:t>
            </a:r>
            <a:r>
              <a:rPr lang="ru-RU" altLang="zh-CN" dirty="0" err="1" smtClean="0"/>
              <a:t>кожууне</a:t>
            </a:r>
            <a:endParaRPr lang="en-US" altLang="zh-CN" dirty="0"/>
          </a:p>
        </p:txBody>
      </p:sp>
      <p:sp>
        <p:nvSpPr>
          <p:cNvPr id="42" name="Slide Number Placeholder 13">
            <a:extLst>
              <a:ext uri="{FF2B5EF4-FFF2-40B4-BE49-F238E27FC236}">
                <a16:creationId xmlns:a16="http://schemas.microsoft.com/office/drawing/2014/main" id="{F8EEF7F7-F511-EC83-1C7D-AE1F07EB4551}"/>
              </a:ext>
            </a:extLst>
          </p:cNvPr>
          <p:cNvSpPr txBox="1">
            <a:spLocks/>
          </p:cNvSpPr>
          <p:nvPr/>
        </p:nvSpPr>
        <p:spPr>
          <a:xfrm>
            <a:off x="11194169" y="6215665"/>
            <a:ext cx="458592" cy="365125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EACEE-25B4-4A2D-B147-27296E36371D}" type="slidenum">
              <a:rPr kumimoji="0" lang="en-US" altLang="zh-CN" sz="120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73C986C-A81F-46FD-9431-AA89D5EF6DA1}"/>
              </a:ext>
            </a:extLst>
          </p:cNvPr>
          <p:cNvPicPr>
            <a:picLocks noGrp="1" noChangeAspect="1"/>
          </p:cNvPicPr>
          <p:nvPr>
            <p:ph type="pic" sz="quarter" idx="73"/>
          </p:nvPr>
        </p:nvPicPr>
        <p:blipFill>
          <a:blip r:embed="rId3"/>
          <a:srcRect l="6784" r="6784"/>
          <a:stretch>
            <a:fillRect/>
          </a:stretch>
        </p:blipFill>
        <p:spPr/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E155E0EB-347E-45CB-95BF-C64AB6617E4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8" b="98125" l="619" r="97833">
                        <a14:foregroundMark x1="91022" y1="6250" x2="88235" y2="13438"/>
                        <a14:foregroundMark x1="94737" y1="5313" x2="92879" y2="3438"/>
                        <a14:foregroundMark x1="98142" y1="2188" x2="98142" y2="2188"/>
                        <a14:foregroundMark x1="4644" y1="64375" x2="8359" y2="65938"/>
                        <a14:foregroundMark x1="28793" y1="94063" x2="29412" y2="90625"/>
                        <a14:foregroundMark x1="26316" y1="98125" x2="26316" y2="96250"/>
                        <a14:foregroundMark x1="619" y1="66250" x2="2786" y2="6687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4998" y="1345078"/>
            <a:ext cx="1026659" cy="101712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D570534A-0148-4ED9-AC35-1904A880EA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057" y="82008"/>
            <a:ext cx="2373396" cy="97359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54E6481-BF32-4685-9F93-3317158C8A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86681"/>
            <a:ext cx="4713514" cy="67131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1782" y="3244334"/>
            <a:ext cx="34774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95B3A"/>
                </a:solidFill>
              </a:rPr>
              <a:t>муниципального штаба по воспитательной работе </a:t>
            </a: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48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r="6784"/>
          <a:stretch>
            <a:fillRect/>
          </a:stretch>
        </p:blipFill>
        <p:spPr/>
      </p:pic>
      <p:pic>
        <p:nvPicPr>
          <p:cNvPr id="12" name="Рисунок 11"/>
          <p:cNvPicPr>
            <a:picLocks noGrp="1" noChangeAspect="1"/>
          </p:cNvPicPr>
          <p:nvPr>
            <p:ph type="pic" sz="quarter" idx="69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r="6784"/>
          <a:stretch>
            <a:fillRect/>
          </a:stretch>
        </p:blipFill>
        <p:spPr/>
      </p:pic>
      <p:pic>
        <p:nvPicPr>
          <p:cNvPr id="15" name="Рисунок 14"/>
          <p:cNvPicPr>
            <a:picLocks noGrp="1" noChangeAspect="1"/>
          </p:cNvPicPr>
          <p:nvPr>
            <p:ph type="pic" sz="quarter" idx="7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r="6784"/>
          <a:stretch>
            <a:fillRect/>
          </a:stretch>
        </p:blipFill>
        <p:spPr/>
      </p:pic>
      <p:pic>
        <p:nvPicPr>
          <p:cNvPr id="17" name="Рисунок 16"/>
          <p:cNvPicPr>
            <a:picLocks noGrp="1" noChangeAspect="1"/>
          </p:cNvPicPr>
          <p:nvPr>
            <p:ph type="pic" sz="quarter" idx="7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6834"/>
          <a:stretch>
            <a:fillRect/>
          </a:stretch>
        </p:blipFill>
        <p:spPr/>
      </p:pic>
      <p:pic>
        <p:nvPicPr>
          <p:cNvPr id="20" name="Рисунок 19"/>
          <p:cNvPicPr>
            <a:picLocks noGrp="1" noChangeAspect="1"/>
          </p:cNvPicPr>
          <p:nvPr>
            <p:ph type="pic" sz="quarter" idx="7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r="6784"/>
          <a:stretch>
            <a:fillRect/>
          </a:stretch>
        </p:blipFill>
        <p:spPr/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8297" y="3608347"/>
            <a:ext cx="1176630" cy="1353429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9415289" y="3714462"/>
            <a:ext cx="2406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КМО учителей </a:t>
            </a:r>
            <a:r>
              <a:rPr lang="ru-RU" b="1" dirty="0" smtClean="0">
                <a:solidFill>
                  <a:schemeClr val="bg1"/>
                </a:solidFill>
              </a:rPr>
              <a:t>воспитательной службы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109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>
            <a:extLst>
              <a:ext uri="{FF2B5EF4-FFF2-40B4-BE49-F238E27FC236}">
                <a16:creationId xmlns:a16="http://schemas.microsoft.com/office/drawing/2014/main" id="{478CB64C-71AF-6B72-8069-000DD2505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028" y="397784"/>
            <a:ext cx="7249886" cy="1180646"/>
          </a:xfrm>
        </p:spPr>
        <p:txBody>
          <a:bodyPr/>
          <a:lstStyle/>
          <a:p>
            <a:r>
              <a:rPr lang="ru-RU" sz="4000" dirty="0">
                <a:solidFill>
                  <a:srgbClr val="FF6600"/>
                </a:solidFill>
              </a:rPr>
              <a:t>План проведения заседаний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FA2F9A05-8E79-46FF-1ABA-927EF2D69B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4170" y="2001829"/>
            <a:ext cx="2340430" cy="866219"/>
          </a:xfrm>
        </p:spPr>
        <p:txBody>
          <a:bodyPr/>
          <a:lstStyle/>
          <a:p>
            <a:r>
              <a:rPr lang="ru-RU" sz="2400" dirty="0"/>
              <a:t>Март 2024 </a:t>
            </a:r>
            <a:endParaRPr lang="en-US" sz="2400" dirty="0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0532F467-8DBE-D445-0CF7-D5D242DAD66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4169" y="3038680"/>
            <a:ext cx="2340431" cy="3732234"/>
          </a:xfrm>
        </p:spPr>
        <p:txBody>
          <a:bodyPr/>
          <a:lstStyle/>
          <a:p>
            <a:pPr lvl="0"/>
            <a:r>
              <a:rPr lang="ru-RU" sz="1800" dirty="0"/>
              <a:t>Организационное заседание. Презентация работы </a:t>
            </a:r>
            <a:r>
              <a:rPr lang="ru-RU" sz="1800" dirty="0" smtClean="0"/>
              <a:t>Муниципального </a:t>
            </a:r>
            <a:r>
              <a:rPr lang="ru-RU" sz="1800" dirty="0" err="1" smtClean="0"/>
              <a:t>ШВР.Планирование</a:t>
            </a:r>
            <a:r>
              <a:rPr lang="ru-RU" sz="1800" dirty="0" smtClean="0"/>
              <a:t> </a:t>
            </a:r>
            <a:r>
              <a:rPr lang="ru-RU" sz="1800" dirty="0"/>
              <a:t>работы ШВР на период весенних каникул на территории </a:t>
            </a:r>
            <a:r>
              <a:rPr lang="ru-RU" sz="1800" dirty="0" err="1" smtClean="0"/>
              <a:t>Овюрского</a:t>
            </a:r>
            <a:r>
              <a:rPr lang="ru-RU" sz="1800" dirty="0" smtClean="0"/>
              <a:t> </a:t>
            </a:r>
            <a:r>
              <a:rPr lang="ru-RU" sz="1800" dirty="0" err="1" smtClean="0"/>
              <a:t>кожууна</a:t>
            </a:r>
            <a:r>
              <a:rPr lang="ru-RU" sz="1800" dirty="0" smtClean="0"/>
              <a:t> (через </a:t>
            </a:r>
            <a:r>
              <a:rPr lang="ru-RU" sz="1800" dirty="0" err="1" smtClean="0"/>
              <a:t>сферум</a:t>
            </a:r>
            <a:r>
              <a:rPr lang="ru-RU" sz="1800" dirty="0" smtClean="0"/>
              <a:t>)</a:t>
            </a:r>
            <a:endParaRPr lang="ru-RU" sz="1800" dirty="0"/>
          </a:p>
          <a:p>
            <a:pPr lvl="0"/>
            <a:endParaRPr lang="en-US" sz="1800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8BF8F22-E288-84B0-03E9-82D678051D4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739499" y="1990943"/>
            <a:ext cx="2235272" cy="866219"/>
          </a:xfrm>
        </p:spPr>
        <p:txBody>
          <a:bodyPr/>
          <a:lstStyle/>
          <a:p>
            <a:r>
              <a:rPr lang="ru-RU" sz="2400" dirty="0"/>
              <a:t>Апрель 2024 </a:t>
            </a:r>
            <a:endParaRPr lang="en-US" sz="2400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BACB9342-C47E-6729-46BE-F10DBB78182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695503" y="3049566"/>
            <a:ext cx="2301039" cy="3699576"/>
          </a:xfrm>
        </p:spPr>
        <p:txBody>
          <a:bodyPr/>
          <a:lstStyle/>
          <a:p>
            <a:r>
              <a:rPr lang="ru-RU" sz="1800" dirty="0"/>
              <a:t>Организация дополнительного образования, внеурочной занятости обучающихся и вовлечения их в детские и молодежные объединения на территории </a:t>
            </a:r>
            <a:r>
              <a:rPr lang="ru-RU" sz="1800" dirty="0" err="1" smtClean="0"/>
              <a:t>Овюрского</a:t>
            </a:r>
            <a:r>
              <a:rPr lang="ru-RU" sz="1800" dirty="0" smtClean="0"/>
              <a:t> </a:t>
            </a:r>
            <a:r>
              <a:rPr lang="ru-RU" sz="1800" dirty="0" err="1" smtClean="0"/>
              <a:t>кожууна</a:t>
            </a:r>
            <a:endParaRPr lang="en-US" sz="1800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D0C47E92-8875-E555-5480-8A9BAEE853A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192484" y="1990945"/>
            <a:ext cx="2188030" cy="866219"/>
          </a:xfrm>
        </p:spPr>
        <p:txBody>
          <a:bodyPr/>
          <a:lstStyle/>
          <a:p>
            <a:r>
              <a:rPr lang="ru-RU" sz="2400" dirty="0"/>
              <a:t>Май 2024</a:t>
            </a:r>
            <a:endParaRPr lang="en-US" sz="2400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DDCD388C-8374-D810-DCE5-554B7E05F55A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5196873" y="3049567"/>
            <a:ext cx="2172755" cy="3394776"/>
          </a:xfrm>
        </p:spPr>
        <p:txBody>
          <a:bodyPr/>
          <a:lstStyle/>
          <a:p>
            <a:pPr lvl="0"/>
            <a:r>
              <a:rPr lang="ru-RU" sz="1800" dirty="0" smtClean="0"/>
              <a:t>О системе профилактической работы  в ОО. Организация ЛОК на территории </a:t>
            </a:r>
            <a:r>
              <a:rPr lang="ru-RU" sz="1800" dirty="0" err="1" smtClean="0"/>
              <a:t>Овюрского</a:t>
            </a:r>
            <a:r>
              <a:rPr lang="ru-RU" sz="1800" dirty="0" smtClean="0"/>
              <a:t> </a:t>
            </a:r>
            <a:r>
              <a:rPr lang="ru-RU" sz="1800" dirty="0" err="1" smtClean="0"/>
              <a:t>кожууна</a:t>
            </a:r>
            <a:r>
              <a:rPr lang="ru-RU" sz="1800" dirty="0" smtClean="0"/>
              <a:t>. Планирование работы штаба на период летних каникул.</a:t>
            </a:r>
            <a:endParaRPr lang="ru-RU" sz="1800" dirty="0"/>
          </a:p>
          <a:p>
            <a:pPr lvl="0"/>
            <a:r>
              <a:rPr lang="ru-RU" sz="1800" dirty="0"/>
              <a:t>О проведении мониторинга ШВР</a:t>
            </a:r>
          </a:p>
          <a:p>
            <a:endParaRPr lang="en-US" sz="1800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B87AFF1A-EF07-5FBF-C582-29AE302A47D5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543581" y="2001829"/>
            <a:ext cx="2177361" cy="866219"/>
          </a:xfrm>
        </p:spPr>
        <p:txBody>
          <a:bodyPr/>
          <a:lstStyle/>
          <a:p>
            <a:r>
              <a:rPr lang="ru-RU" sz="2400" dirty="0"/>
              <a:t>Июнь 2024</a:t>
            </a:r>
            <a:endParaRPr lang="en-US" sz="2400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E62055F1-67DB-9D6D-ABE2-20C3B2514A4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554917" y="3060453"/>
            <a:ext cx="2187797" cy="2464293"/>
          </a:xfrm>
        </p:spPr>
        <p:txBody>
          <a:bodyPr/>
          <a:lstStyle/>
          <a:p>
            <a:pPr lvl="0"/>
            <a:r>
              <a:rPr lang="ru-RU" sz="1800" dirty="0"/>
              <a:t>Итоги работы деятельности ШВР за 2 полугодие 2023-2024 </a:t>
            </a:r>
            <a:r>
              <a:rPr lang="ru-RU" sz="1800" dirty="0" err="1"/>
              <a:t>уч.года</a:t>
            </a:r>
            <a:r>
              <a:rPr lang="ru-RU" sz="1800" dirty="0"/>
              <a:t>.</a:t>
            </a:r>
            <a:endParaRPr lang="en-US" sz="1800" dirty="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9303DF4A-6DF5-9082-4ABE-2B0D5433359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880310" y="1990941"/>
            <a:ext cx="2181061" cy="866219"/>
          </a:xfrm>
        </p:spPr>
        <p:txBody>
          <a:bodyPr/>
          <a:lstStyle/>
          <a:p>
            <a:r>
              <a:rPr lang="ru-RU" sz="2400" dirty="0"/>
              <a:t>Июль 2024</a:t>
            </a:r>
            <a:endParaRPr lang="en-US" sz="2400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0930742F-3693-100E-944F-A04AB532014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923854" y="3049566"/>
            <a:ext cx="2093974" cy="2981119"/>
          </a:xfrm>
        </p:spPr>
        <p:txBody>
          <a:bodyPr/>
          <a:lstStyle/>
          <a:p>
            <a:pPr lvl="0"/>
            <a:r>
              <a:rPr lang="ru-RU" sz="1600" dirty="0"/>
              <a:t>Летняя трудовая занятость несовершеннолетних на территории </a:t>
            </a:r>
            <a:r>
              <a:rPr lang="ru-RU" sz="1600" dirty="0" err="1" smtClean="0"/>
              <a:t>Овюрского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кожууна</a:t>
            </a:r>
            <a:r>
              <a:rPr lang="ru-RU" sz="1600" dirty="0" smtClean="0"/>
              <a:t> в </a:t>
            </a:r>
            <a:r>
              <a:rPr lang="ru-RU" sz="1600" dirty="0"/>
              <a:t>2024 г. и координация работы по учету несовершеннолетних в период летних каникул</a:t>
            </a:r>
            <a:endParaRPr lang="en-US" sz="1600" dirty="0"/>
          </a:p>
        </p:txBody>
      </p:sp>
      <p:sp>
        <p:nvSpPr>
          <p:cNvPr id="15" name="Slide Number Placeholder 13">
            <a:extLst>
              <a:ext uri="{FF2B5EF4-FFF2-40B4-BE49-F238E27FC236}">
                <a16:creationId xmlns:a16="http://schemas.microsoft.com/office/drawing/2014/main" id="{679DA676-802B-4F1C-F2D7-8AB7BA23BD93}"/>
              </a:ext>
            </a:extLst>
          </p:cNvPr>
          <p:cNvSpPr txBox="1">
            <a:spLocks/>
          </p:cNvSpPr>
          <p:nvPr/>
        </p:nvSpPr>
        <p:spPr>
          <a:xfrm>
            <a:off x="11194169" y="6215665"/>
            <a:ext cx="458592" cy="365125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marL="0" algn="ctr" defTabSz="914400" rtl="0" eaLnBrk="1" latinLnBrk="0" hangingPunct="1">
              <a:defRPr sz="1200" b="0" i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EACEE-25B4-4A2D-B147-27296E36371D}" type="slidenum">
              <a:rPr kumimoji="0" lang="en-US" altLang="zh-CN" sz="120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5177ED-2E57-8FF5-AFD8-AA79A7B24B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08857" y="1915887"/>
            <a:ext cx="12006943" cy="101237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+mn-l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A92E529-9F70-4BE2-A297-EB4EE88C297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8" b="98125" l="619" r="97833">
                        <a14:foregroundMark x1="91022" y1="6250" x2="88235" y2="13438"/>
                        <a14:foregroundMark x1="94737" y1="5313" x2="92879" y2="3438"/>
                        <a14:foregroundMark x1="98142" y1="2188" x2="98142" y2="2188"/>
                        <a14:foregroundMark x1="4644" y1="64375" x2="8359" y2="65938"/>
                        <a14:foregroundMark x1="28793" y1="94063" x2="29412" y2="90625"/>
                        <a14:foregroundMark x1="26316" y1="98125" x2="26316" y2="96250"/>
                        <a14:foregroundMark x1="619" y1="66250" x2="2786" y2="6687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713" y="245621"/>
            <a:ext cx="1026659" cy="101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212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Custom">
  <a:themeElements>
    <a:clrScheme name="Custom 7">
      <a:dk1>
        <a:srgbClr val="000000"/>
      </a:dk1>
      <a:lt1>
        <a:srgbClr val="FFFFFF"/>
      </a:lt1>
      <a:dk2>
        <a:srgbClr val="0F253E"/>
      </a:dk2>
      <a:lt2>
        <a:srgbClr val="E7E6E6"/>
      </a:lt2>
      <a:accent1>
        <a:srgbClr val="4472C4"/>
      </a:accent1>
      <a:accent2>
        <a:srgbClr val="B83903"/>
      </a:accent2>
      <a:accent3>
        <a:srgbClr val="75262A"/>
      </a:accent3>
      <a:accent4>
        <a:srgbClr val="F79320"/>
      </a:accent4>
      <a:accent5>
        <a:srgbClr val="44668D"/>
      </a:accent5>
      <a:accent6>
        <a:srgbClr val="0F253E"/>
      </a:accent6>
      <a:hlink>
        <a:srgbClr val="AEC0D9"/>
      </a:hlink>
      <a:folHlink>
        <a:srgbClr val="B83903"/>
      </a:folHlink>
    </a:clrScheme>
    <a:fontScheme name="Custom 10">
      <a:majorFont>
        <a:latin typeface="Posterama Text Black"/>
        <a:ea typeface=""/>
        <a:cs typeface=""/>
      </a:majorFont>
      <a:minorFont>
        <a:latin typeface="Abad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marL="0" indent="0" algn="ctr">
          <a:lnSpc>
            <a:spcPct val="100000"/>
          </a:lnSpc>
          <a:spcBef>
            <a:spcPts val="0"/>
          </a:spcBef>
          <a:buFontTx/>
          <a:buNone/>
          <a:defRPr sz="1800" smtClean="0">
            <a:solidFill>
              <a:prstClr val="white"/>
            </a:solidFill>
            <a:latin typeface="Posterama" panose="020B0504020200020000" pitchFamily="34" charset="0"/>
            <a:ea typeface="微软雅黑"/>
            <a:cs typeface="Posterama" panose="020B0504020200020000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exagon Dark Presentation_win32_v2" id="{93B44BEE-AA18-4720-B555-E5F46C5F93FC}" vid="{88E458CA-BB4B-4D24-B4FE-119ECB54A9BE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DB3C62-858A-4A01-AFEF-21E0BB8CE262}">
  <ds:schemaRefs>
    <ds:schemaRef ds:uri="http://schemas.microsoft.com/office/2006/documentManagement/types"/>
    <ds:schemaRef ds:uri="71af3243-3dd4-4a8d-8c0d-dd76da1f02a5"/>
    <ds:schemaRef ds:uri="http://purl.org/dc/terms/"/>
    <ds:schemaRef ds:uri="http://purl.org/dc/elements/1.1/"/>
    <ds:schemaRef ds:uri="http://schemas.microsoft.com/sharepoint/v3"/>
    <ds:schemaRef ds:uri="http://schemas.microsoft.com/office/infopath/2007/PartnerControls"/>
    <ds:schemaRef ds:uri="http://purl.org/dc/dcmitype/"/>
    <ds:schemaRef ds:uri="http://www.w3.org/XML/1998/namespace"/>
    <ds:schemaRef ds:uri="http://schemas.openxmlformats.org/package/2006/metadata/core-properties"/>
    <ds:schemaRef ds:uri="230e9df3-be65-4c73-a93b-d1236ebd677e"/>
    <ds:schemaRef ds:uri="16c05727-aa75-4e4a-9b5f-8a80a1165891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0009351-EDD4-484E-ACD6-D50CCB1376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77570E-71D6-4005-B631-1B00A1197B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1113</Words>
  <Application>Microsoft Office PowerPoint</Application>
  <PresentationFormat>Широкоэкранный</PresentationFormat>
  <Paragraphs>186</Paragraphs>
  <Slides>18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31" baseType="lpstr">
      <vt:lpstr>微软雅黑</vt:lpstr>
      <vt:lpstr>Abadi</vt:lpstr>
      <vt:lpstr>Arial</vt:lpstr>
      <vt:lpstr>Arial Black</vt:lpstr>
      <vt:lpstr>Bookman Old Style</vt:lpstr>
      <vt:lpstr>Calibri</vt:lpstr>
      <vt:lpstr>等线</vt:lpstr>
      <vt:lpstr>Open Sans</vt:lpstr>
      <vt:lpstr>Posterama</vt:lpstr>
      <vt:lpstr>Posterama Text Black</vt:lpstr>
      <vt:lpstr>Posterama Text SemiBold</vt:lpstr>
      <vt:lpstr>Wingdings</vt:lpstr>
      <vt:lpstr>Custom</vt:lpstr>
      <vt:lpstr>Презентация PowerPoint</vt:lpstr>
      <vt:lpstr>«Создание условий  для развития детей – общенациональная цель»</vt:lpstr>
      <vt:lpstr>Презентация PowerPoint</vt:lpstr>
      <vt:lpstr>Нормативно-правовая база</vt:lpstr>
      <vt:lpstr>Задачи</vt:lpstr>
      <vt:lpstr>Уровни организации ШВР</vt:lpstr>
      <vt:lpstr>Координаторы  Муниципального ШВР</vt:lpstr>
      <vt:lpstr>Состав</vt:lpstr>
      <vt:lpstr>План проведения заседаний</vt:lpstr>
      <vt:lpstr>План проведения заседаний</vt:lpstr>
      <vt:lpstr>Мониторинг деятельности ШВР</vt:lpstr>
      <vt:lpstr>Отчетность</vt:lpstr>
      <vt:lpstr>Школьные ШВР</vt:lpstr>
      <vt:lpstr>Штаб воспитательной работы в ОО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2023-09-14T05:46:04Z</dcterms:created>
  <dcterms:modified xsi:type="dcterms:W3CDTF">2024-10-14T02:50:48Z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