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68A64-CC92-4910-9E5B-CD5626EC5CEF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E0D3-266C-4B7A-858D-7F1738ED654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68A64-CC92-4910-9E5B-CD5626EC5CEF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E0D3-266C-4B7A-858D-7F1738ED654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68A64-CC92-4910-9E5B-CD5626EC5CEF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E0D3-266C-4B7A-858D-7F1738ED654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68A64-CC92-4910-9E5B-CD5626EC5CEF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E0D3-266C-4B7A-858D-7F1738ED654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68A64-CC92-4910-9E5B-CD5626EC5CEF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E0D3-266C-4B7A-858D-7F1738ED654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68A64-CC92-4910-9E5B-CD5626EC5CEF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E0D3-266C-4B7A-858D-7F1738ED654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68A64-CC92-4910-9E5B-CD5626EC5CEF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E0D3-266C-4B7A-858D-7F1738ED654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68A64-CC92-4910-9E5B-CD5626EC5CEF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E0D3-266C-4B7A-858D-7F1738ED654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68A64-CC92-4910-9E5B-CD5626EC5CEF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E0D3-266C-4B7A-858D-7F1738ED654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68A64-CC92-4910-9E5B-CD5626EC5CEF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E0D3-266C-4B7A-858D-7F1738ED654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68A64-CC92-4910-9E5B-CD5626EC5CEF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E0D3-266C-4B7A-858D-7F1738ED654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68A64-CC92-4910-9E5B-CD5626EC5CEF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CE0D3-266C-4B7A-858D-7F1738ED6544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trafaret-decor.ru/sites/default/files/2023-05/fon-dlja-prezentacii-buklet-992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361440" y="184372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профессионального мастерства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«Учитель года»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номинации </a:t>
            </a:r>
            <a:b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«Молодой специалист -2024»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790170" y="4745747"/>
            <a:ext cx="8286539" cy="1393523"/>
          </a:xfrm>
        </p:spPr>
        <p:txBody>
          <a:bodyPr/>
          <a:lstStyle/>
          <a:p>
            <a:r>
              <a:rPr lang="ru-RU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униципальный этап</a:t>
            </a:r>
            <a:endParaRPr lang="ru-RU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15 февраля 2024 года</a:t>
            </a:r>
            <a:endParaRPr lang="ru-RU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0" name="Picture 6" descr="C:\Users\User\AppData\Local\Temp\ksohtml6704\wps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44271" cy="132929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trafaret-decor.ru/sites/default/files/2023-05/fon-dlja-prezentacii-buklet-992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участников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представление;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участника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Конкурса;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нформационная карта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Конкурса;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 на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обработку персональных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данных;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выписка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протокола заседания оргкомитета школьного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этапа;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заявка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проведение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урока;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копия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паспорта участника (первый разворот и страница с отметкой о регистрации);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фотография (электронная форма);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об итогах школьного этапа Конкурса.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trafaret-decor.ru/sites/default/files/2023-05/fon-dlja-prezentacii-buklet-992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524000" y="35099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конкурсных испытаний,</a:t>
            </a:r>
            <a:b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формат, регламент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порядок и критерии оценки</a:t>
            </a:r>
            <a:br>
              <a:rPr lang="ru-RU" dirty="0">
                <a:solidFill>
                  <a:schemeClr val="tx2"/>
                </a:solidFill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trafaret-decor.ru/sites/default/files/2023-05/fon-dlja-prezentacii-buklet-992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Заочный тур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62000" y="1351280"/>
            <a:ext cx="10922000" cy="5181600"/>
          </a:xfrm>
        </p:spPr>
        <p:txBody>
          <a:bodyPr>
            <a:normAutofit fontScale="77500" lnSpcReduction="20000"/>
          </a:bodyPr>
          <a:lstStyle/>
          <a:p>
            <a:r>
              <a:rPr lang="ru-RU" sz="41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«Интернет–ресурс»</a:t>
            </a:r>
            <a:endParaRPr lang="ru-RU" sz="41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демонстрация информационной культуры и компетенций учителя в использовании информационно-коммуникационных технологий как ресурса повышения качества профессиональной деятельности.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Формат: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Интернет-ресурса (личный сайт, страница, блог сайта образовательной организации), на котором можно познакомиться с опытом использования участником электронных образовательных и информационных ресурсов, а также формами его коммуникации в сети Интернет.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оценки </a:t>
            </a: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насыщенность и содержательность;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целостность и структурированность;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периодичность обновления;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комфортность виртуальной образовательной среды;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интерактивность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вовлеченности аудитории пользователей и использование инструментария сети Интернет для коммуникации с разными целевыми аудиториями</a:t>
            </a:r>
            <a:r>
              <a:rPr lang="ru-RU" dirty="0"/>
              <a:t>.</a:t>
            </a:r>
            <a:endParaRPr lang="ru-RU" dirty="0"/>
          </a:p>
          <a:p>
            <a:pPr marL="0" indent="0" algn="just">
              <a:buNone/>
            </a:pP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trafaret-decor.ru/sites/default/files/2023-05/fon-dlja-prezentacii-buklet-992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Очный тур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62000" y="1351280"/>
            <a:ext cx="10922000" cy="51816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«Педагогический диктант», «Урок», «Пресс-конференция».</a:t>
            </a:r>
            <a:endParaRPr lang="ru-RU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9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диктант</a:t>
            </a:r>
            <a:endParaRPr lang="ru-RU" sz="29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демонстрация конкурсантом самостоятельно осмысленных педагогических принципов и подходов к образованию; способности соотносить опыт отечественной педагогики с собственным профессиональным опытом; умения обрабатывать информацию и предъявлять её в форме, соответствующей поставленным задачам. 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Формат: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конкурсантом рукописного авторского текста, содержащего решения педагогических задач, разработанных на основе отрывка из произведения основоположника научной педагогики в России К.Д. Ушинского, зачитанного ведущим непосредственно во время проведения конкурсного испытания.  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педагогического диктанта –до 60 минут.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оценивания: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оценивание конкурсного испытания производится по трём критериям. </a:t>
            </a:r>
            <a:endParaRPr lang="ru-RU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Проявленная и аргументированная личная позиция. 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2.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Практикоприменимость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решений. 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3.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Сформированность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универсальных педагогических действий и грамотность текста.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trafaret-decor.ru/sites/default/files/2023-05/fon-dlja-prezentacii-buklet-992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Конкурсное испытание «Урок»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62000" y="1351280"/>
            <a:ext cx="10922000" cy="518160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демонстрация конкурсантом профессиональных компетенций в области проведения и анализа урока как основной формы организации учебно-воспитательного процесса и учебной деятельности обучающихся.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Формат: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по учебному предмету, который проводится конкурсантом в общеобразовательной организации, утвержденной Оргкомитетом в качестве площадки проведения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очного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тура.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 определяется в соответствии с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календарно-тематическим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планированием и рабочей программой по соответствующему предмету с учётом ее фактического выполнения в соответствующем классе общеобразовательной организации, утверждённой Оргкомитетом в качестве площадки проведения 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очного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конкурсного испытания: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проведение урока - 35 минут; самоанализ урока и ответы на вопросы членов жюри - до 5 минут.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оценки: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корректность и глубина понимания предметного содержания; методическая и психолого-педагогическая грамотность при проведении занятия и поддержка учебной мотивации; применение цифрового образовательного контента на уроке, творческий подход к решению профессиональных задач; коммуникативная и речевая культура; целеполагание и результативность; рефлексия проведённого урока (самоанализ).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trafaret-decor.ru/sites/default/files/2023-05/fon-dlja-prezentacii-buklet-992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Конкурсное испытание «Пресс-конференция»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62000" y="1351280"/>
            <a:ext cx="10922000" cy="518160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конкурсного испытания: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демонстрация способности участников Конкурса к конструктивному диалогу со всеми участниками образовательных отношений и представителями общественности по актуальным вопросам развития системы образования.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конкурсного испытания: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ответы конкурсантов на вопросы интервьюеров из числа жюри в формате пресс-конференции. Очерёдность выступления конкурсантов определяются по результатам жеребьёвки, проводимой в день конкурсного испытания.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Общение интервьюеров с конкурсантами, последовательность вопросов и ответов регулируются модератором.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конкурсного испытания: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общая продолжительность – не более 60 минут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оценки конкурсного испытания: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ценностные основания и аргументированность профессионально-личностной позиции;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масштабность видения проблем и нестандартность предлагаемых решений;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конструктивность позиции;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коммуникативная культура.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4613</Words>
  <Application>WPS Presentation</Application>
  <PresentationFormat>Широкоэкранный</PresentationFormat>
  <Paragraphs>70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Arial</vt:lpstr>
      <vt:lpstr>SimSun</vt:lpstr>
      <vt:lpstr>Wingdings</vt:lpstr>
      <vt:lpstr>Times New Roman</vt:lpstr>
      <vt:lpstr>Microsoft YaHei</vt:lpstr>
      <vt:lpstr>Arial Unicode MS</vt:lpstr>
      <vt:lpstr>Calibri Light</vt:lpstr>
      <vt:lpstr>Calibri</vt:lpstr>
      <vt:lpstr>Тема Office</vt:lpstr>
      <vt:lpstr>Конкурс профессионального мастерства «Учитель года»  в номинации  «Молодой специалист -2024»</vt:lpstr>
      <vt:lpstr>Документы участников</vt:lpstr>
      <vt:lpstr>Структура конкурсных испытаний, формат, регламент проведения, порядок и критерии оценки </vt:lpstr>
      <vt:lpstr>Заочный тур</vt:lpstr>
      <vt:lpstr>Очный тур</vt:lpstr>
      <vt:lpstr>Конкурсное испытание «Урок»</vt:lpstr>
      <vt:lpstr>Конкурсное испытание «Пресс-конференция»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 профессионального мастерства «Учитель года»  в номинации  «Молодой специалист -2024»</dc:title>
  <dc:creator>Пользователь</dc:creator>
  <cp:lastModifiedBy>User</cp:lastModifiedBy>
  <cp:revision>5</cp:revision>
  <dcterms:created xsi:type="dcterms:W3CDTF">2024-01-31T06:00:00Z</dcterms:created>
  <dcterms:modified xsi:type="dcterms:W3CDTF">2024-01-31T15:30:39Z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326B8FA0CCEA49E2A4233A6F079AC809_12</vt:lpwstr>
  </property>
  <property fmtid="{D5CDD505-2E9C-101B-9397-08002B2CF9AE}" pid="3" name="KSOProductBuildVer">
    <vt:lpwstr>1049-12.2.0.13431</vt:lpwstr>
  </property>
</Properties>
</file>