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82" r:id="rId13"/>
    <p:sldId id="265" r:id="rId14"/>
    <p:sldId id="266" r:id="rId15"/>
    <p:sldId id="267" r:id="rId16"/>
    <p:sldId id="268" r:id="rId17"/>
    <p:sldId id="28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85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7B04-39BA-44D9-9FE0-F700AA2B0447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3960A-FF7C-4F0D-AB50-B9C2882EE5C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AutoShape 4" descr="https://cojo.ru/wp-content/uploads/2022/12/fon-dlia-prezentatsii-delovoi-9.webp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933855" y="1903648"/>
            <a:ext cx="10291864" cy="152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профессионального мастерства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«Лучший наставник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Овюрского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- 2024»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февраля 2024 года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2" name="Picture 8" descr="C:\Users\User\AppData\Local\Temp\ksohtml6704\wp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46" y="3429000"/>
            <a:ext cx="3173437" cy="2479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758" y="919602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 программы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42026" y="1682884"/>
            <a:ext cx="10856068" cy="499028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программы.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описание значимой для современного образования проблемы, на решение которой направлена система деятельности наставника. Дается обоснование педагогической целесообразности выбора форм наставничества для достижения планируемых результатов.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программы.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программе наличествует четкая структура: титульный лист, пояснительная записка (цель, задачи, содержание, планируемые результаты), список литературы, приложения и т.д.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 направлено на выявление и устранение профессиональных дефицитов и / или удовлетворение образовательных запросов наставляемого.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мастерство наставника.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Оцениваются эффективность использования форм, методов работы, особенности организации процесса наставничества.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Ожидаемый результат реализации программы.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и обоснованы формы контроля и оценки деятельности наставляемых.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sz="half" idx="1"/>
          </p:nvPr>
        </p:nvSpPr>
        <p:spPr/>
        <p:txBody>
          <a:bodyPr/>
          <a:p>
            <a:pPr algn="just"/>
            <a:r>
              <a:rPr lang="ru-RU" altLang="en-US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наставничества</a:t>
            </a:r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мероприятий и формирующих их действий, направленный на </a:t>
            </a:r>
            <a:r>
              <a:rPr lang="ru-RU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организацию взаимоотношений наставника и наставляемого в конкретных формах для получения ожидаемых результатов.</a:t>
            </a:r>
            <a:endParaRPr lang="ru-RU" alt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мещающее содержимое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ru-RU" altLang="en-US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Наставническая практика - </a:t>
            </a:r>
            <a:endParaRPr lang="ru-RU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реализации практики наставничества </a:t>
            </a:r>
            <a:r>
              <a:rPr lang="ru-RU" altLang="en-US" i="1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успешно решены поставленные задачи и достигнуты ожидаемые результаты. </a:t>
            </a:r>
            <a:endParaRPr lang="ru-RU" alt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altLang="en-U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758" y="919602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 </a:t>
            </a:r>
            <a:r>
              <a:rPr lang="ru-RU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наставничества: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42026" y="1682884"/>
            <a:ext cx="10856068" cy="499028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указания на противоречие, решаемое автором опыта, которое имеет место в современной массовой практике наставничества и требует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поиска новых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способов и средств для его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разрешения.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представленной практики.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практики наставника представляет собой опыт сопровождения наставляемого (работа с индивидуальным запросом, сотрудничество по планированию деятельности, реализации индивидуальной образовательной программы и т.п.) и организацию развивающей среды (вариативной, открытой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практики.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описании представлены количественные и качественные результаты, полученные вследствие применения практики; представленные результаты соответствуют заявленной проблеме, служат подтверждением эффективности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грамотность.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описании практики имеются ссылки на психолого-педагогические теории, концепции, технологии, которые лежат в основе представляемой практики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Технологичность и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масштабированность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описании содержится указание на область применения практики; используемые автором методы, приёмы, формы работы с наставляемыми могут быть заимствованы другими педагогами.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758" y="919602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«Пресс-конференция»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67966" y="2052535"/>
            <a:ext cx="10856068" cy="4416359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способности участников Конкурса к конструктивному диалогу со всеми участниками образовательных отношений и представителями общественности по актуальным вопросам развития системы образования.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конкурсного испытания: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конкурсантов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вопросы интервьюеров из числа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жюри.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 интервьюеров с конкурсантами, последовательность вопросов и ответов регулируются модератором.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конкурсного испытания: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общая продолжительность – не более 60 минут.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747" y="1172521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67966" y="2052535"/>
            <a:ext cx="10856068" cy="44163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ценностные основания и аргументированность профессионально-личностной позиции;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масштабность видения проблем и нестандартность предлагаемых решений;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конструктивность позиции;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коммуникативная культура.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747" y="1172521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конкурсным работам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67966" y="2052535"/>
            <a:ext cx="10856068" cy="4416359"/>
          </a:xfrm>
        </p:spPr>
        <p:txBody>
          <a:bodyPr>
            <a:normAutofit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формление конкурсной работы: текст должен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составлен в текстовом редакторе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шрифт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кегель 12, межстрочный интервал-1, поля (сверху, снизу, слева, справа)-2 см. Все дополнительные материалы к конкурсной работе разместить в приложениях. Максимальный объем практики до 5 страниц.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747" y="1172521"/>
            <a:ext cx="10066506" cy="76328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НОМИНАЦИИ конкурса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68020" y="1720850"/>
            <a:ext cx="10855960" cy="4747895"/>
          </a:xfrm>
        </p:spPr>
        <p:txBody>
          <a:bodyPr>
            <a:normAutofit fontScale="25000"/>
          </a:bodyPr>
          <a:lstStyle/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«Традиционное педагогическое наставничество»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практика наставничества в форме эффективного сотрудничества педагогов внутри образовательной организации «педагог-педагог», «руководитель образовательной организации- педагог»).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«Наставничество в образовании и кружковом движении»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практика управления траекторией развития детей и подростков, уровнем мотивации и творческой активности, побуждением к поиску уникальных решений. Наставничество, как способ вдохновить на новое дело, и участие в его реализации от планирования до замещения дефицитных компетенций в команде инициаторов.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«Наставничество в сфере культуры и искусства»- 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одарённой и талантливой молодёжи в образовательных организациях в сфере культуры и искусства.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«Наставничество в сфере физической культуры и спорта» 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практика наставничества в спорте, спортивные секции, подготовка к спортивным соревнованиям, сдаче ГТО и т.п.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«Сетевое наставничество»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(формы наставничества «работодатель – студент (в том числе студент педагогического вуза/колледжа»), «педагог вуза/колледжа – молодой педагог образовательной организации», «педагог общего образования – педагог дополнительного образования», «социальный партнер – педагог образовательной организации», «работодатель – ученик», «студент – ученик»).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«Реверсивное (обратное) наставничество»</a:t>
            </a:r>
            <a:r>
              <a:rPr lang="ru-RU" sz="666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практика наставничества, при которых наставляемый является источником получения новых знаний и умений для наставника. </a:t>
            </a:r>
            <a:endParaRPr lang="ru-RU" sz="6665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66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«Новый формат» (иные формы наставничества).</a:t>
            </a:r>
            <a:endParaRPr lang="ru-RU" sz="6665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4" descr="https://cojo.ru/wp-content/uploads/2022/12/fon-dlia-prezentatsii-delovoi-9.webp"/>
          <p:cNvSpPr>
            <a:spLocks noGrp="1" noChangeAspect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участников, предъявляемые для участия в конкурсе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-электронные конкурсные материалы;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представление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конкурсанта;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об итогах проведения школьного этапа конкурса;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личное заявление конкурсанта на участие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конкурсе;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информационная карта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конкурсанта;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фотография (4х6) – 1 шт. (хорошего качества, в деловом стиле);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паспорта;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ИНН и страхового свидетельства Пенсионного фонда;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копия личных банковских реквизитов.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32" name="Picture 8" descr="C:\Users\User\AppData\Local\Temp\ksohtml6704\wp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119" y="867466"/>
            <a:ext cx="2107145" cy="164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0034" y="3248855"/>
            <a:ext cx="9144000" cy="1655762"/>
          </a:xfrm>
        </p:spPr>
        <p:txBody>
          <a:bodyPr/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Конкурса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развитие движения наставничества и тиражирование практик наставничества, повышение социального статуса наставника, признание роли, места в обществе и возможности его системного поощрения.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4" descr="https://cojo.ru/wp-content/uploads/2022/12/fon-dlia-prezentatsii-delovoi-9.webp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950068" y="1425883"/>
            <a:ext cx="10291864" cy="152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«Лучший наставник» учрежден с 2023 года.</a:t>
            </a:r>
            <a:endParaRPr lang="ru-RU" sz="3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2" name="Picture 8" descr="C:\Users\User\AppData\Local\Temp\ksohtml6704\wp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15" y="4666089"/>
            <a:ext cx="2547508" cy="19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98322" y="4811119"/>
            <a:ext cx="87257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конкурса: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работники ДОУ, ОО,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наставническую деятельность.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285" y="2224047"/>
            <a:ext cx="9144000" cy="165576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КОНКУРСНЫХ ИСПЫТАНИЙ, ФОРМАТ, РЕГЛАМЕНТ ПРОВЕДЕНИЯ, ПОРЯДОК И КРИТЕРИИ ОЦЕНКИ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4" descr="https://cojo.ru/wp-content/uploads/2022/12/fon-dlia-prezentatsii-delovoi-9.webp"/>
          <p:cNvSpPr>
            <a:spLocks noGrp="1" noChangeAspect="1" noChangeArrowheads="1"/>
          </p:cNvSpPr>
          <p:nvPr>
            <p:ph type="ctrTitle"/>
          </p:nvPr>
        </p:nvSpPr>
        <p:spPr bwMode="auto">
          <a:xfrm>
            <a:off x="950068" y="1425883"/>
            <a:ext cx="10291864" cy="152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2" name="Picture 8" descr="C:\Users\User\AppData\Local\Temp\ksohtml6704\wp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18" y="3998068"/>
            <a:ext cx="3302856" cy="2580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34776"/>
            <a:ext cx="10515600" cy="1325563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конкурсных задания: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855483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«Педагогический диктант»</a:t>
            </a:r>
            <a:endParaRPr lang="ru-RU" sz="36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«Защита наставнических программ, практик»</a:t>
            </a:r>
            <a:endParaRPr lang="ru-RU" sz="36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36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«Пресс-конференция»</a:t>
            </a: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749" y="9293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«Педагогический диктант»</a:t>
            </a:r>
            <a:br>
              <a:rPr lang="ru-RU" sz="3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85548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конкурсантом самостоятельно осмысленных педагогических принципов и подходов к образованию; способности соотносить опыт отечественной педагогики с собственным профессиональным опытом; умения обрабатывать информацию и предъявлять её в форме, соответствующей поставленным задачам.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конкурсантом рукописного авторского текста, содержащего решения педагогических задач, разработанных на основе отрывка из произведения основоположника научной педагогики в России К.Д. Ушинского, зачитанного ведущим непосредственно во время проведения конкурсного испытания.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5749" y="9293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конкурсного испытания: </a:t>
            </a: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855483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аргументированная личная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практикоприменимость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универсальных педагогических действий и грамотность текста.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758" y="919602"/>
            <a:ext cx="10066506" cy="76328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Конкурсное испытание </a:t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«Защита наставнических программ, практик: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42026" y="1682884"/>
            <a:ext cx="10856068" cy="499028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Реализованная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организации наставническая программа, проект представляется по следующим категориям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аннотация;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реализации;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проблемы, решению которой посвящена наставническая программа и практика;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целевые группы;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реализации;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опыт реализации;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результатов (качественные и количественные).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выступление конкурсанта – до 10 минут; ответы на вопросы членов жюри (экспертов) – 10 минут.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catherineasquithgallery.com/uploads/posts/2021-02/1613649682_56-p-fon-dlya-kursovoi-prezentatsii-57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9758" y="919602"/>
            <a:ext cx="10066506" cy="76328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оценивания: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642026" y="1682884"/>
            <a:ext cx="10856068" cy="499028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наставнической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формы, технологии и методы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компетентность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Ценностно-целевые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Измеримое улучшение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Самоорганизация наставника: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уверенность в себе, собранность;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владение ситуацией: чёткость, продуманность действий;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культура речи: грамотность, точность словоупотребления,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логичность, убедительность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речи.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ru-RU" sz="36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7970</Words>
  <Application>WPS Presentation</Application>
  <PresentationFormat>Широкоэкранный</PresentationFormat>
  <Paragraphs>157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Тема Office</vt:lpstr>
      <vt:lpstr>Конкурс профессионального мастерства  «Лучший наставник Овюрского кожууна - 2024»  муниципальный этап 13 февраля 2024 года</vt:lpstr>
      <vt:lpstr>Документы участников, предъявляемые для участия в конкурсе </vt:lpstr>
      <vt:lpstr> Конкурс «Лучший наставник» учрежден с 2023 года.</vt:lpstr>
      <vt:lpstr> </vt:lpstr>
      <vt:lpstr>3 конкурсных задания:</vt:lpstr>
      <vt:lpstr>Конкурсное испытание «Педагогический диктант» </vt:lpstr>
      <vt:lpstr>Критерии оценки конкурсного испытания: </vt:lpstr>
      <vt:lpstr>Конкурсное испытание  «Защита наставнических программ, практик: </vt:lpstr>
      <vt:lpstr>Критерии оценивания:</vt:lpstr>
      <vt:lpstr>Критерии оценивания программы наставничества: </vt:lpstr>
      <vt:lpstr>Критерии оценивания программы наставничества: </vt:lpstr>
      <vt:lpstr>Критерии оценивания практики наставничества: </vt:lpstr>
      <vt:lpstr>Конкурсное испытание «Пресс-конференция»</vt:lpstr>
      <vt:lpstr>Критерии оценивания</vt:lpstr>
      <vt:lpstr>Требования к конкурсным работам</vt:lpstr>
      <vt:lpstr>Требования к конкурсным работам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профессионального мастерства  «Лучший наставник Овюрского кожууна - 2024»  муниципальный этап 13 февраля 2024 года</dc:title>
  <dc:creator>Пользователь</dc:creator>
  <cp:lastModifiedBy>User</cp:lastModifiedBy>
  <cp:revision>10</cp:revision>
  <dcterms:created xsi:type="dcterms:W3CDTF">2024-01-31T02:58:00Z</dcterms:created>
  <dcterms:modified xsi:type="dcterms:W3CDTF">2024-01-31T14:51:59Z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8F363552D6D147688E243C6796E4027B_13</vt:lpwstr>
  </property>
  <property fmtid="{D5CDD505-2E9C-101B-9397-08002B2CF9AE}" pid="3" name="KSOProductBuildVer">
    <vt:lpwstr>1049-12.2.0.13431</vt:lpwstr>
  </property>
</Properties>
</file>