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97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71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8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5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3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6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21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12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0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39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5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3CF1F-814A-4D39-BCA7-49B06969BF02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1A97B-5BE8-4ABD-8A04-5FA013DFC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57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15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учитель родного языка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родной литературы - 2024»</a:t>
            </a:r>
          </a:p>
          <a:p>
            <a:pPr marL="0" indent="0" algn="ctr">
              <a:buNone/>
            </a:pPr>
            <a:endParaRPr lang="ru-RU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униципальный этап</a:t>
            </a: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февраля 2024 года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:\Users\User\AppData\Local\Temp\ksohtml6704\wps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3" y="3655266"/>
            <a:ext cx="2518235" cy="17938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51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</a:t>
            </a:r>
            <a:r>
              <a:rPr lang="ru-RU" sz="30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етодическая мастерская»</a:t>
            </a:r>
            <a:endParaRPr lang="ru-RU" sz="3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199" y="1690688"/>
            <a:ext cx="10731759" cy="43275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1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демонстрация конкурсантом методической компетентности, умения анализировать и представлять собственный опыт в области воспитания и обучения родным языкам и родным литературам. </a:t>
            </a:r>
          </a:p>
          <a:p>
            <a:pPr algn="just"/>
            <a:r>
              <a:rPr lang="ru-RU" sz="21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представление конкурсантом эффективных методических практик организации процесса воспитания и обучения родным языкам и родным литературам в соответствии с ценностными ориентирами и современными социокультурными тенденциями развития образования. </a:t>
            </a:r>
          </a:p>
          <a:p>
            <a:pPr marL="0" indent="0" algn="just">
              <a:buNone/>
            </a:pPr>
            <a:r>
              <a:rPr lang="ru-RU" sz="2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конкурсанта может сопровождаться презентацией, содержащей не более 12 слайдов. Для представления методических материалов конкурсантом может быть использован </a:t>
            </a:r>
            <a:r>
              <a:rPr lang="ru-RU" sz="21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21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</a:t>
            </a:r>
            <a:r>
              <a:rPr lang="ru-RU" sz="21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(личный сайт, блог, в том числе и на странице социальной сети, страница на сайте образовательной организации).</a:t>
            </a:r>
          </a:p>
          <a:p>
            <a:pPr marL="0" indent="0" algn="just">
              <a:buNone/>
            </a:pPr>
            <a:r>
              <a:rPr lang="ru-RU" sz="19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конкурсного испытания:</a:t>
            </a:r>
            <a:r>
              <a:rPr lang="ru-RU" sz="19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выступление конкурсанта – до 15 минут; ответы на вопросы членов жюри – до 10 минут.</a:t>
            </a:r>
          </a:p>
          <a:p>
            <a:pPr algn="just"/>
            <a:r>
              <a:rPr lang="ru-RU" sz="23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	конкурсного испытания: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актуальность и результативность; методическая грамотность в представлении своего педагогического опыта; информационная, коммуникативная и языковая культура.</a:t>
            </a:r>
          </a:p>
          <a:p>
            <a:pPr marL="0" indent="0" algn="just">
              <a:buNone/>
            </a:pPr>
            <a:endParaRPr lang="ru-RU" sz="23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1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«Урок»</a:t>
            </a:r>
            <a:endParaRPr lang="ru-RU" sz="3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199" y="1690688"/>
            <a:ext cx="10731759" cy="43275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3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профессиональных компетенций в области проведения и анализа урока родного языка или родной литературы как основной формы организации 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учебно-воспитательного процесса 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процесса учебной деятельности обучающихся. </a:t>
            </a:r>
          </a:p>
          <a:p>
            <a:pPr algn="just"/>
            <a:r>
              <a:rPr lang="ru-RU" sz="23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урока в рамках предметной области («Родной язык», «Литературное чтение на родном языке», «Родная литература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sz="23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Конкурсант проводит вводный урок родного языка (или родной литературы) для обучающихся, не владеющих данным языком. 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Конкурсантом выбирается возрастная группа (класс), в которой будет проводиться урок. </a:t>
            </a:r>
          </a:p>
          <a:p>
            <a:pPr algn="just"/>
            <a:r>
              <a:rPr lang="ru-RU" sz="23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урока – 35 минут; самоанализ урока и ответы на вопросы членов жюри – до 10 минут</a:t>
            </a:r>
            <a:r>
              <a:rPr lang="ru-RU" sz="23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1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оценки:</a:t>
            </a:r>
            <a:r>
              <a:rPr lang="ru-RU" sz="2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и психолого-педагогическая грамотность при проведении занятия и поддержка учебной мотивации; творческий подход к решению профессиональных задач; ценностные ориентиры в изучении родного языка или родной литературы; коммуникативная и речевая культура; целеполагание и результативность;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библиотеки цифрового образовательного контента</a:t>
            </a:r>
            <a:r>
              <a:rPr lang="ru-RU" sz="21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рефлексия проведенного урока (самоанализ).</a:t>
            </a:r>
          </a:p>
          <a:p>
            <a:pPr algn="just"/>
            <a:endParaRPr lang="ru-RU" sz="21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7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тур</a:t>
            </a:r>
            <a:endParaRPr lang="ru-RU" sz="4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199" y="1690688"/>
            <a:ext cx="10731759" cy="4327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1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испытания: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«Классный час»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«Мастер-класс»</a:t>
            </a:r>
          </a:p>
          <a:p>
            <a:pPr marL="0" indent="0" algn="ctr">
              <a:buNone/>
            </a:pPr>
            <a:endParaRPr lang="ru-RU" sz="19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6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«Классный час»</a:t>
            </a:r>
            <a:endParaRPr lang="ru-RU" sz="3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199" y="1690688"/>
            <a:ext cx="10731759" cy="43275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профессионально-личностных 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 в области воспитания и социализации обучающихся.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час с обучающимися.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Тематическое направление классного часа: «Духовно-нравственные ценности народов России: единство в многообразии».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 классного часа конкурсант выбирает самостоятельно.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классного часа – 20 минут, ответы на вопросы членов жюри – до 10 минут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 обоснованность выбранной темы; воспитательная ценность проведенного классного часа; методическая и психолого-педагогическая грамотность при проведении классного часа; творческий и адекватный подход к решению воспитательных задач; коммуникативная и речевая культура.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«Мастер-класс»</a:t>
            </a:r>
            <a:endParaRPr lang="ru-RU" sz="3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199" y="1690688"/>
            <a:ext cx="10731759" cy="432755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 в области презентации и трансляции инновационного педагогического опыта в ситуации профессионального взаимодействия.</a:t>
            </a:r>
          </a:p>
          <a:p>
            <a:pPr algn="just"/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выступление, демонстрирующее способы профессиональной деятельности, доказавшие свою эффективность в практической работе конкурсанта. </a:t>
            </a:r>
            <a:endParaRPr lang="ru-RU" sz="2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форму проведения мастер-класса, наличие фокус-группы и ее количественный состав (при необходимости) конкурсанты определяют самостоятельно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9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</a:t>
            </a:r>
            <a:r>
              <a:rPr lang="ru-RU" sz="19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мастер-класса – до 20 минут; ответы на вопросы членов жюри – до 5 минут.</a:t>
            </a:r>
          </a:p>
          <a:p>
            <a:pPr marL="0" indent="0" algn="just">
              <a:buNone/>
            </a:pPr>
            <a:r>
              <a:rPr lang="ru-RU" sz="19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19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оценки:</a:t>
            </a:r>
            <a:r>
              <a:rPr lang="ru-RU" sz="19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 методическая обоснованность представленного опыта; практическая значимость и применимость представленного опыта; продуктивность и результативность</a:t>
            </a:r>
            <a:r>
              <a:rPr lang="ru-RU" sz="19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мастер-класса; информационная, речевая и рефлексивная культура; творческий подход и организация обратной связи.</a:t>
            </a:r>
          </a:p>
          <a:p>
            <a:pPr marL="0" indent="0" algn="just">
              <a:buNone/>
            </a:pPr>
            <a:endParaRPr lang="ru-RU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7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учрежден с 2023 года.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Конкурса: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распространение инновационного педагогического опыта лучших учителей родных языков и родных литератур и воспитателей, реализующих основные образовательные программы на родном языке, а также их поддержки и поощрения.</a:t>
            </a:r>
          </a:p>
          <a:p>
            <a:pPr marL="0" indent="0" algn="just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конкурса: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родного языка и родной литературы, со стажем педагогической работы не менее двух лет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воспитатели, реализующие основные образовательные программы на родном языке, со стажем педагогической работы не менее двух лет, в рамках номинации 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«Лучшие практики развития родной речи детей дошкольного возраста».</a:t>
            </a: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62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конкурсантов: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по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участника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участника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участника Конкурса на обработку персональных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данных;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скан-копия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 или иного документа удостоверяющего личность участника (первый разворот и страница с отметкой о регистрации);</a:t>
            </a: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скан-копия трудовой книжки участника (первый разворот и страница с информацией об актуальном месте работы) или выписка из электронной трудовой книжки;</a:t>
            </a: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с места работы о подтверждении занимаемой должности; </a:t>
            </a:r>
          </a:p>
          <a:p>
            <a:pPr lvl="0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материалы по испытанию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Медиавизитка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(указать ссылки на размещенные материалы в соответствующих строках информационной карты).</a:t>
            </a: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6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03515" y="1029753"/>
            <a:ext cx="10515600" cy="3856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конкурсных испытаний, формат, регламент проведения, порядок и критерии оценки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учителей школ)</a:t>
            </a: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6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тур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испытания: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Медиавизитка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«Педагогический диктант»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«Методическая мастерская»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«Урок»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24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</a:t>
            </a:r>
            <a:r>
              <a:rPr lang="ru-RU" sz="3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Медиавизитка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наиболее значимых аспектов своей профессиональной деятельности; демонстрация педагогической индивидуальности в контексте этнокультурных особенностей региона и образовательной организации, в которой он работает; демонстрация профессиональной компетентности и практического опыта наставника.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и </a:t>
            </a: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продолжительностью не менее 2-х и не более 3-х минут. </a:t>
            </a:r>
          </a:p>
          <a:p>
            <a:pPr marL="0" indent="0" algn="just">
              <a:buNone/>
            </a:pPr>
            <a:r>
              <a:rPr lang="ru-RU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требования к видеоролику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разрешение видео – не менее 1920 х 1080; горизонтальная съемка; не менее 25 кадров в секунду; пропорции видео – 16:9; формат видео – .</a:t>
            </a:r>
            <a:r>
              <a:rPr lang="ru-RU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.mp4.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иметь заставку, содержащую сведения о конкурсанте (Ф.И.О., должность, преподаваемый предмет/язык) и общеобразовательной организации, в которой он работает (муниципальное 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населенный пункт, полное наименование образовательной организации согласно Уставу). </a:t>
            </a:r>
            <a:endParaRPr lang="ru-RU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быть снят на государственном языке Российской Федерации, при этом допускаются фрагменты с использованием родных языков народов России.</a:t>
            </a: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83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позиция конкурсанта в решении вопросов этнокультурного образования;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опыта в работе с детьми и их родителями;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представленной информации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к демонстрации педагогической индивидуальности;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опыта в работе с молодыми педагогами;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техническим требованиям. </a:t>
            </a: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60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едагогический диктант»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самостоятельно осмысленных педагогических принципов и подходов к образованию; способности соотносить опыт отечественной педагогики с собственным профессиональным опытом; умения обрабатывать информацию и предъявлять ее в форме, соответствующей поставленным задачам.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конкурсантом рукописного авторского текста, содержащего решения педагогических задач, разработанных на основе отрывка из произведения основоположника научной педагогики в России К.Д. Ушинского, зачитанного ведущим непосредственно во время проведения конкурсного испытания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конкурсного испытания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40 минут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0" indent="0" algn="just">
              <a:buNone/>
            </a:pP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4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012778604/ru/%D0%B2%D0%B5%D0%BA%D1%82%D0%BE%D1%80%D0%BD%D0%B0%D1%8F/%D0%B2%D0%B5%D0%BA%D1%82%D0%BE%D1%80-%D0%BA%D0%B8%D1%82%D0%B0%D0%B9%D1%81%D0%BA%D0%B8%D0%B9-%D0%B2%D0%BE%D1%81%D1%82%D0%BE%D1%87%D0%BD%D1%8B%D0%B9-%D1%82%D1%80%D0%B0%D0%B4%D0%B8%D1%86%D0%B8%D0%BE%D0%BD%D0%BD%D1%8B%D0%B9-%D0%BA%D0%B0%D1%80%D0%BA%D0%B0%D1%81-%D1%83%D0%BA%D1%80%D0%B0%D1%88%D0%B5%D0%BD%D0%B8%D1%8F-%D1%84%D0%BE%D0%BD-%D0%BA%D1%80%D0%B0%D1%81%D0%BD%D1%8B%D0%B9-%D0%BE%D1%80%D0%BD%D0%B0%D0%BC%D0%B5%D0%BD%D1%82.jpg?s=612x612&amp;w=0&amp;k=20&amp;c=FjF0rJ7kpOKqJTSTbhtYAEZKGTl2uU8COEtjERP8Uj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endParaRPr lang="ru-RU" sz="3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5671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проявленная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аргументированная личная 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позиция;</a:t>
            </a:r>
          </a:p>
          <a:p>
            <a:pPr algn="just"/>
            <a:r>
              <a:rPr lang="ru-RU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практикоприменимость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решений; </a:t>
            </a:r>
            <a:endParaRPr lang="ru-RU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универсальных педагогических действий и грамотность текста.</a:t>
            </a: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7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1069</Words>
  <Application>Microsoft Office PowerPoint</Application>
  <PresentationFormat>Широкоэкранный</PresentationFormat>
  <Paragraphs>90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Конкурс учрежден с 2023 года.</vt:lpstr>
      <vt:lpstr>Документы конкурсантов:</vt:lpstr>
      <vt:lpstr>Презентация PowerPoint</vt:lpstr>
      <vt:lpstr>Первый тур</vt:lpstr>
      <vt:lpstr>Конкурсное испытание «Медиавизитка»</vt:lpstr>
      <vt:lpstr>Критерии оценивания</vt:lpstr>
      <vt:lpstr>Конкурсное испытание «Педагогический диктант»</vt:lpstr>
      <vt:lpstr>Критерии оценивания:</vt:lpstr>
      <vt:lpstr>Конкурсное испытание «Методическая мастерская»</vt:lpstr>
      <vt:lpstr>Конкурсное испытание «Урок»</vt:lpstr>
      <vt:lpstr>Второй тур</vt:lpstr>
      <vt:lpstr>Конкурсное испытание «Классный час»</vt:lpstr>
      <vt:lpstr>Конкурсное испытание «Мастер-класс»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9</cp:revision>
  <dcterms:created xsi:type="dcterms:W3CDTF">2024-01-31T04:10:56Z</dcterms:created>
  <dcterms:modified xsi:type="dcterms:W3CDTF">2024-01-31T15:26:23Z</dcterms:modified>
</cp:coreProperties>
</file>