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3"/>
    <p:sldId id="273" r:id="rId4"/>
    <p:sldId id="256" r:id="rId5"/>
    <p:sldId id="270" r:id="rId6"/>
    <p:sldId id="271" r:id="rId7"/>
    <p:sldId id="274" r:id="rId8"/>
    <p:sldId id="272" r:id="rId9"/>
    <p:sldId id="275" r:id="rId10"/>
    <p:sldId id="263" r:id="rId11"/>
    <p:sldId id="267" r:id="rId12"/>
    <p:sldId id="26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AB97F-70C4-4BFB-A3EB-6DE1F1EA6A3F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081C1-0097-4B5D-B633-4BC94186B53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033" y="351692"/>
            <a:ext cx="6727875" cy="1004888"/>
          </a:xfrm>
        </p:spPr>
        <p:txBody>
          <a:bodyPr>
            <a:noAutofit/>
          </a:bodyPr>
          <a:lstStyle/>
          <a:p>
            <a:pPr algn="ctr"/>
            <a:r>
              <a:rPr lang="ru-RU" sz="8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Кыйгызы</a:t>
            </a:r>
            <a:r>
              <a:rPr lang="ru-RU" sz="8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8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9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Демниг</a:t>
            </a:r>
            <a:r>
              <a:rPr lang="ru-RU" sz="9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сааскан</a:t>
            </a:r>
            <a:r>
              <a:rPr lang="ru-RU" sz="9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9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9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9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еве</a:t>
            </a:r>
            <a:r>
              <a:rPr lang="ru-RU" sz="9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тудуп</a:t>
            </a:r>
            <a:r>
              <a:rPr lang="ru-RU" sz="9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чиир</a:t>
            </a:r>
            <a:r>
              <a:rPr lang="ru-RU" sz="9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9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873"/>
          <p:cNvGrpSpPr/>
          <p:nvPr/>
        </p:nvGrpSpPr>
        <p:grpSpPr>
          <a:xfrm>
            <a:off x="870030" y="65358"/>
            <a:ext cx="9906532" cy="6357951"/>
            <a:chOff x="-43180" y="-1906"/>
            <a:chExt cx="1831340" cy="1258570"/>
          </a:xfrm>
        </p:grpSpPr>
        <p:sp>
          <p:nvSpPr>
            <p:cNvPr id="5" name="Shape 10728"/>
            <p:cNvSpPr/>
            <p:nvPr/>
          </p:nvSpPr>
          <p:spPr>
            <a:xfrm>
              <a:off x="-43180" y="-1906"/>
              <a:ext cx="1831340" cy="1258570"/>
            </a:xfrm>
            <a:custGeom>
              <a:avLst/>
              <a:gdLst/>
              <a:ahLst/>
              <a:cxnLst/>
              <a:rect l="0" t="0" r="0" b="0"/>
              <a:pathLst>
                <a:path w="1831340" h="1258570">
                  <a:moveTo>
                    <a:pt x="0" y="0"/>
                  </a:moveTo>
                  <a:lnTo>
                    <a:pt x="1831340" y="0"/>
                  </a:lnTo>
                  <a:lnTo>
                    <a:pt x="1831340" y="1258570"/>
                  </a:lnTo>
                  <a:lnTo>
                    <a:pt x="0" y="1258570"/>
                  </a:lnTo>
                  <a:lnTo>
                    <a:pt x="0" y="0"/>
                  </a:ln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6" name="Shape 284"/>
            <p:cNvSpPr/>
            <p:nvPr/>
          </p:nvSpPr>
          <p:spPr>
            <a:xfrm>
              <a:off x="631190" y="511160"/>
              <a:ext cx="0" cy="342900"/>
            </a:xfrm>
            <a:custGeom>
              <a:avLst/>
              <a:gdLst/>
              <a:ahLst/>
              <a:cxnLst/>
              <a:rect l="0" t="0" r="0" b="0"/>
              <a:pathLst>
                <a:path h="342900">
                  <a:moveTo>
                    <a:pt x="0" y="342900"/>
                  </a:moveTo>
                  <a:lnTo>
                    <a:pt x="0" y="0"/>
                  </a:lnTo>
                  <a:close/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7" name="Shape 285"/>
            <p:cNvSpPr/>
            <p:nvPr/>
          </p:nvSpPr>
          <p:spPr>
            <a:xfrm>
              <a:off x="148590" y="876905"/>
              <a:ext cx="482600" cy="6350"/>
            </a:xfrm>
            <a:custGeom>
              <a:avLst/>
              <a:gdLst/>
              <a:ahLst/>
              <a:cxnLst/>
              <a:rect l="0" t="0" r="0" b="0"/>
              <a:pathLst>
                <a:path w="482600" h="6350">
                  <a:moveTo>
                    <a:pt x="0" y="6350"/>
                  </a:moveTo>
                  <a:lnTo>
                    <a:pt x="482600" y="0"/>
                  </a:lnTo>
                  <a:close/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" name="Shape 286"/>
            <p:cNvSpPr/>
            <p:nvPr/>
          </p:nvSpPr>
          <p:spPr>
            <a:xfrm>
              <a:off x="1113790" y="284479"/>
              <a:ext cx="0" cy="342900"/>
            </a:xfrm>
            <a:custGeom>
              <a:avLst/>
              <a:gdLst/>
              <a:ahLst/>
              <a:cxnLst/>
              <a:rect l="0" t="0" r="0" b="0"/>
              <a:pathLst>
                <a:path h="342900">
                  <a:moveTo>
                    <a:pt x="0" y="342900"/>
                  </a:moveTo>
                  <a:lnTo>
                    <a:pt x="0" y="0"/>
                  </a:lnTo>
                  <a:close/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" name="Shape 287"/>
            <p:cNvSpPr/>
            <p:nvPr/>
          </p:nvSpPr>
          <p:spPr>
            <a:xfrm>
              <a:off x="1113790" y="284480"/>
              <a:ext cx="482600" cy="6350"/>
            </a:xfrm>
            <a:custGeom>
              <a:avLst/>
              <a:gdLst/>
              <a:ahLst/>
              <a:cxnLst/>
              <a:rect l="0" t="0" r="0" b="0"/>
              <a:pathLst>
                <a:path w="482600" h="6350">
                  <a:moveTo>
                    <a:pt x="0" y="6350"/>
                  </a:moveTo>
                  <a:lnTo>
                    <a:pt x="482600" y="0"/>
                  </a:lnTo>
                  <a:close/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" name="Shape 288"/>
            <p:cNvSpPr/>
            <p:nvPr/>
          </p:nvSpPr>
          <p:spPr>
            <a:xfrm>
              <a:off x="631190" y="511160"/>
              <a:ext cx="482600" cy="6350"/>
            </a:xfrm>
            <a:custGeom>
              <a:avLst/>
              <a:gdLst/>
              <a:ahLst/>
              <a:cxnLst/>
              <a:rect l="0" t="0" r="0" b="0"/>
              <a:pathLst>
                <a:path w="482600" h="6350">
                  <a:moveTo>
                    <a:pt x="0" y="6350"/>
                  </a:moveTo>
                  <a:lnTo>
                    <a:pt x="482600" y="0"/>
                  </a:lnTo>
                  <a:close/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689273" y="900545"/>
            <a:ext cx="443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/>
              <a:t>5</a:t>
            </a:r>
            <a:endParaRPr lang="ru-RU" sz="4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51006" y="1801091"/>
            <a:ext cx="3982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/>
              <a:t>4</a:t>
            </a:r>
            <a:endParaRPr lang="ru-RU" sz="4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49237" y="3523344"/>
            <a:ext cx="45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/>
              <a:t>3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04800"/>
            <a:ext cx="11811000" cy="56725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Онаалга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«4»-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Мергежилге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194,ар. 79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«5»- Ч</a:t>
            </a:r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ҮҮ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          КАНДЫГ?</a:t>
            </a:r>
            <a:endParaRPr lang="ru-RU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5 СӨС                          5 СӨС</a:t>
            </a: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Каллиграфтыг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бижилге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37729"/>
            <a:ext cx="898528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демниг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демниг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… слог,  …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үн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… 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үжук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стү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көжүрер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кылдыр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чарып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бижиир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Карточкаларга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ажылдаар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777240" y="1494693"/>
            <a:ext cx="5113606" cy="2277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Майыы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майыы,майышкак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Башкы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буду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майышкак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Солуу-солуу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шоюшкак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Соңгу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буду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шоюшкак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s://dosuga.net/uploads/posts/2022-12/3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947" y="644769"/>
            <a:ext cx="5767754" cy="576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4440" y="2103120"/>
            <a:ext cx="8229600" cy="2880360"/>
          </a:xfrm>
        </p:spPr>
        <p:txBody>
          <a:bodyPr>
            <a:normAutofit/>
          </a:bodyPr>
          <a:lstStyle/>
          <a:p>
            <a:pPr algn="ctr"/>
            <a:r>
              <a:rPr lang="ru-RU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майышкак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шоюшкак</a:t>
            </a: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   </a:t>
            </a:r>
            <a:r>
              <a:rPr lang="ru-RU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ыргак</a:t>
            </a:r>
            <a:b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ыргак</a:t>
            </a: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5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дорт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809566" cy="5242561"/>
          </a:xfrm>
        </p:spPr>
        <p:txBody>
          <a:bodyPr>
            <a:normAutofit/>
          </a:bodyPr>
          <a:lstStyle/>
          <a:p>
            <a:pPr algn="ctr"/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Шагаа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Кодан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чылы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ногаан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меңгилиг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суг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олуттуг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каразымаар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кодан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чылы</a:t>
            </a:r>
            <a:r>
              <a:rPr lang="ru-RU" sz="4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</a:t>
            </a:r>
            <a:r>
              <a:rPr lang="ru-RU" sz="4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</a:t>
            </a:r>
            <a:endParaRPr lang="ru-RU" sz="4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609600"/>
            <a:ext cx="9555480" cy="480822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Ном – биле </a:t>
            </a:r>
            <a:r>
              <a:rPr lang="ru-RU" sz="4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ажыл</a:t>
            </a:r>
            <a:b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Дүрүм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ар.74</a:t>
            </a:r>
            <a:b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Мергежилге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192, арын78</a:t>
            </a:r>
            <a:br>
              <a:rPr lang="ru-RU" sz="4800" dirty="0" smtClean="0">
                <a:solidFill>
                  <a:schemeClr val="tx1"/>
                </a:solidFill>
              </a:rPr>
            </a:br>
            <a:endParaRPr lang="ru-RU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Сөстүг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шимчээшкин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дыштанылга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Койгунак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Шырыш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дөзү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хөртүктүг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Шыргай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ишти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аяңда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Ийи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борбаңнаан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Ийи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кулаа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сүүреңнээн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Сен, сен,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койгунак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Семдер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койгунак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76784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Коданның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өң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чүзүнунге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аажы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чаңынга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чоок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болгаш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удурланышкак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уткалыг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сөстерни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тыпкаш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ДУЖУНГА САЛЫР.</a:t>
            </a: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583180"/>
            <a:ext cx="8596668" cy="3458182"/>
          </a:xfrm>
        </p:spPr>
        <p:txBody>
          <a:bodyPr>
            <a:noAutofit/>
          </a:bodyPr>
          <a:lstStyle/>
          <a:p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кортук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ичии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куу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3834" y="266700"/>
            <a:ext cx="8596668" cy="546100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Бөлүктерге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ажыл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0" y="1054100"/>
            <a:ext cx="9047480" cy="415798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11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Чувелерниң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демдээн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езугаар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тывар</a:t>
            </a:r>
            <a:r>
              <a:rPr lang="ru-RU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sz="1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1.Чараш, уран-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шевер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эвилең-ээлдек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endParaRPr lang="ru-RU" sz="1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2.Мөге, 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шыырак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эрес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кежээ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угаанныг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туруштуг</a:t>
            </a:r>
            <a:r>
              <a:rPr lang="ru-RU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br>
              <a:rPr lang="ru-RU" sz="1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/>
              <a:t> 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976</Words>
  <Application>WPS Presentation</Application>
  <PresentationFormat>Широкоэкранный</PresentationFormat>
  <Paragraphs>60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SimSun</vt:lpstr>
      <vt:lpstr>Wingdings</vt:lpstr>
      <vt:lpstr>Wingdings 3</vt:lpstr>
      <vt:lpstr>Arial</vt:lpstr>
      <vt:lpstr>Times New Roman</vt:lpstr>
      <vt:lpstr>Microsoft YaHei</vt:lpstr>
      <vt:lpstr>Arial Unicode MS</vt:lpstr>
      <vt:lpstr>Trebuchet MS</vt:lpstr>
      <vt:lpstr>Calibri</vt:lpstr>
      <vt:lpstr>Грань</vt:lpstr>
      <vt:lpstr>Кыйгызы:</vt:lpstr>
      <vt:lpstr>Каллиграфтыг бижилге</vt:lpstr>
      <vt:lpstr>PowerPoint 演示文稿</vt:lpstr>
      <vt:lpstr>майышкак – шоюшкак –     ыргак  ыргак - дорт</vt:lpstr>
      <vt:lpstr>Шагаа.  Кодан чылы. 4 ногаан меңгилиг, суг олуттуг каразымаар кодан чылы үнер</vt:lpstr>
      <vt:lpstr>       Ном – биле ажыл Дүрүм ар.74  Мергежилге 192, арын78 </vt:lpstr>
      <vt:lpstr>Сөстүг сула шимчээшкин – дыштанылга «Койгунак»</vt:lpstr>
      <vt:lpstr>     Коданның өң – чүзүнунге, аажы – чаңынга чоок болгаш удурланышкак уткалыг сөстерни тыпкаш, ДУЖУНГА САЛЫР.</vt:lpstr>
      <vt:lpstr>Бөлүктерге ажыл</vt:lpstr>
      <vt:lpstr>PowerPoint 演示文稿</vt:lpstr>
      <vt:lpstr>PowerPoint 演示文稿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User</cp:lastModifiedBy>
  <cp:revision>47</cp:revision>
  <dcterms:created xsi:type="dcterms:W3CDTF">2023-01-25T03:39:00Z</dcterms:created>
  <dcterms:modified xsi:type="dcterms:W3CDTF">2023-02-27T08:06:05Z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960C9B37DB8E407D9A70DCF1341BC06A</vt:lpwstr>
  </property>
  <property fmtid="{D5CDD505-2E9C-101B-9397-08002B2CF9AE}" pid="3" name="KSOProductBuildVer">
    <vt:lpwstr>1049-11.2.0.11494</vt:lpwstr>
  </property>
</Properties>
</file>