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2" r:id="rId1"/>
  </p:sldMasterIdLst>
  <p:sldIdLst>
    <p:sldId id="258" r:id="rId2"/>
    <p:sldId id="259" r:id="rId3"/>
    <p:sldId id="256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8" r:id="rId20"/>
    <p:sldId id="276" r:id="rId21"/>
    <p:sldId id="277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77" autoAdjust="0"/>
    <p:restoredTop sz="94660"/>
  </p:normalViewPr>
  <p:slideViewPr>
    <p:cSldViewPr snapToGrid="0">
      <p:cViewPr>
        <p:scale>
          <a:sx n="85" d="100"/>
          <a:sy n="85" d="100"/>
        </p:scale>
        <p:origin x="-7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760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84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741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08624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78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2495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55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440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06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65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2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949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9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268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398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6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02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764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fPr_78K9glA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315" y="1"/>
            <a:ext cx="12027157" cy="1687397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6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Мужества,</a:t>
            </a:r>
          </a:p>
          <a:p>
            <a:pPr algn="ctr"/>
            <a:r>
              <a:rPr lang="ru-RU" sz="36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освященный Дню памяти воинов - интернационалистов</a:t>
            </a:r>
            <a:endParaRPr lang="ru-RU" sz="3600" b="1" i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1308" y="1193180"/>
            <a:ext cx="103120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Афганистан – наша память и боль</a:t>
            </a:r>
            <a:endParaRPr lang="ru-RU" sz="4400" b="1" i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2397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3193402"/>
            <a:ext cx="10997715" cy="3123421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годы войны награждено орденами и медалями более 200 тыс. человек, Звания Героя Советского Союза удостоен 71 «афганец». 25 из них это звание присвоено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посмертно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lipovka.68edu.ru/wp-content/uploads/2015/03/Avers-i-rever-medali-E-olotaya-Zvezda-300x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3" y="93132"/>
            <a:ext cx="3641984" cy="3059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343" y="219270"/>
            <a:ext cx="3965510" cy="2974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9356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6999" y="102638"/>
            <a:ext cx="5578151" cy="655941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наградами мы не гонялись,</a:t>
            </a:r>
            <a:endParaRPr lang="ru-RU" sz="1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Просто делали то, что могли. </a:t>
            </a:r>
            <a:endParaRPr lang="ru-RU" sz="1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с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душманами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яростно дрались 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свободу Афганской земли. </a:t>
            </a:r>
            <a:endParaRPr lang="ru-RU" sz="1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забыть фронтовые нам будни,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Марш-броски и засады в горах, 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палящее солнце к полудню, 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скрипящий песок на зубах. </a:t>
            </a:r>
            <a:endParaRPr lang="ru-RU" sz="1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когда возвратились обратно, 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Российской родимой земле 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Поминали друзей многократно, 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погибли на этой войне. 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сих пор ноют раны средь ночи, 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скупая мужская слеза </a:t>
            </a:r>
            <a:b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Застилает усталые очи. </a:t>
            </a:r>
            <a:endParaRPr lang="ru-RU" sz="1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ж ты сделала с нами, война.</a:t>
            </a:r>
            <a:endParaRPr lang="ru-RU" sz="1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paraparabellum.ru/wp-content/uploads/2013/02/vivod-voisk-is-afgan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005"/>
            <a:ext cx="6477000" cy="4314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960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static1.repo.aif.ru/1/39/336148/c/f8c24cd42cbacba6e420a6bcc09f60c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3" y="-57541"/>
            <a:ext cx="10413991" cy="6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7515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32237" y="102638"/>
            <a:ext cx="4114799" cy="6680718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Болят без крови по краям,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Уже не заживая, раны,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Когда приносят матерям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Груз «двести»  «чёрные тюльпаны».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Мы этой боли не просили,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Она сама настигла нас.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Глядит страдание России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 страданье материнских глаз.</a:t>
            </a:r>
          </a:p>
          <a:p>
            <a:endParaRPr lang="ru-RU" dirty="0"/>
          </a:p>
        </p:txBody>
      </p:sp>
      <p:pic>
        <p:nvPicPr>
          <p:cNvPr id="7170" name="Picture 2" descr="https://ds03.infourok.ru/uploads/ex/0144/00029953-dee1e3a4/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68" y="-74645"/>
            <a:ext cx="8845420" cy="6634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90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282" y="685800"/>
            <a:ext cx="6792685" cy="589228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7040 уроженцев  </a:t>
            </a:r>
            <a:r>
              <a:rPr lang="ru-RU" sz="2800" b="1" dirty="0" err="1">
                <a:solidFill>
                  <a:schemeClr val="bg1"/>
                </a:solidFill>
              </a:rPr>
              <a:t>Луганщины</a:t>
            </a:r>
            <a:r>
              <a:rPr lang="ru-RU" sz="2800" b="1" dirty="0">
                <a:solidFill>
                  <a:schemeClr val="bg1"/>
                </a:solidFill>
              </a:rPr>
              <a:t> отправились в Афганистан, 162 воина погибли в этой войне, 173 вернулись инвалидами. </a:t>
            </a:r>
          </a:p>
        </p:txBody>
      </p:sp>
      <p:pic>
        <p:nvPicPr>
          <p:cNvPr id="8194" name="Picture 2" descr="http://ozon-st.cdn.ngenix.net/multimedia/10070155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898" y="65315"/>
            <a:ext cx="4181475" cy="666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033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249" y="5038532"/>
            <a:ext cx="11709918" cy="202474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Свердловского района за 10 лет в «желтоглазом Афганистане» побывали 186 человек и еще 134 в других «горячих точках»: Египте, Югославии, Чехословакии, Иране, Бангладеш. </a:t>
            </a:r>
            <a:endParaRPr lang="ru-RU" sz="1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в наш город Свердловск с той войны не вернулись четверо солдат: Александр Голубков, Александр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Жульковский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Сергей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Жеребицкий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и Сергей Марков. Но еще страшней список тех, кто умер от ран и болезней, полученных в Афганистане, уже в мирное время: на сегодняшний день это 39 человек, и ни один из них не был преклонного возраста. </a:t>
            </a:r>
            <a:endParaRPr lang="ru-RU" sz="16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218" name="Picture 2" descr="https://im0-tub-ua.yandex.net/i?id=bec4efa46c2e3a32ee8479a8cb3eca56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81"/>
            <a:ext cx="7014481" cy="4837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010" y="149115"/>
            <a:ext cx="2847863" cy="4823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524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46" y="685800"/>
            <a:ext cx="4021494" cy="5976257"/>
          </a:xfrm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chemeClr val="bg1"/>
                </a:solidFill>
              </a:rPr>
              <a:t>В 2006 году В городе Луганск в сквере Памяти на улице Советской был открыт памятник воинам-интернационалистам. В его гранитном основании навечно высечены имена погибших в афганской войне земляков.</a:t>
            </a:r>
          </a:p>
        </p:txBody>
      </p:sp>
      <p:pic>
        <p:nvPicPr>
          <p:cNvPr id="10242" name="Picture 2" descr="https://upload.wikimedia.org/wikipedia/commons/6/6c/Square_Memory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396" y="108696"/>
            <a:ext cx="7961604" cy="6417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70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5004" y="5066522"/>
            <a:ext cx="8546840" cy="1791476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Давайте вспомним поименно </a:t>
            </a:r>
            <a:endParaRPr lang="ru-RU" sz="24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Тех, с кем навеки сроднены, </a:t>
            </a:r>
            <a:endParaRPr lang="ru-RU" sz="24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был частицей батальона, </a:t>
            </a:r>
            <a:endParaRPr lang="ru-RU" sz="24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стал частицей тишины. </a:t>
            </a:r>
            <a:endParaRPr lang="ru-RU" sz="24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268" name="Picture 4" descr="http://crimea-eparhia.ru/images/new_format/2015/12/25/vivod-voisk-is-afgan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89" y="0"/>
            <a:ext cx="7458075" cy="495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73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199" y="5999584"/>
            <a:ext cx="9367935" cy="774440"/>
          </a:xfrm>
        </p:spPr>
        <p:txBody>
          <a:bodyPr>
            <a:normAutofit fontScale="90000"/>
          </a:bodyPr>
          <a:lstStyle/>
          <a:p>
            <a:pPr marL="449580" indent="449580">
              <a:lnSpc>
                <a:spcPct val="107000"/>
              </a:lnSpc>
              <a:spcAft>
                <a:spcPts val="0"/>
              </a:spcAft>
            </a:pP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Стою в раздумье молча средь могил,</a:t>
            </a:r>
            <a:r>
              <a:rPr lang="ru-RU" sz="1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спят «афганцы» - братья боевые,</a:t>
            </a:r>
            <a:r>
              <a:rPr lang="ru-RU" sz="1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умер с честью, так же как и жил,</a:t>
            </a:r>
            <a:r>
              <a:rPr lang="ru-RU" sz="1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 смотрят в душу словно бы живые.</a:t>
            </a:r>
            <a:r>
              <a:rPr lang="ru-RU" sz="1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bg1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" y="535571"/>
            <a:ext cx="3087494" cy="5072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21" y="523220"/>
            <a:ext cx="3185582" cy="5072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3430" r="4335" b="1035"/>
          <a:stretch>
            <a:fillRect/>
          </a:stretch>
        </p:blipFill>
        <p:spPr bwMode="auto">
          <a:xfrm>
            <a:off x="6268329" y="523220"/>
            <a:ext cx="2950282" cy="5072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" descr="D:\Мои документы\Мои результаты сканирования\жеребицкий Сергей Теодорович погиб в Афганистане 22.04.1980г.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11" y="523220"/>
            <a:ext cx="3058383" cy="5072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9674" y="0"/>
            <a:ext cx="10879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Погибшие в Афганской войне свердловчане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58604" y="4413380"/>
            <a:ext cx="283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Жеребицкий Сергей Теодорович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погиб в Афганистане 22.04.1980 году.</a:t>
            </a:r>
          </a:p>
        </p:txBody>
      </p:sp>
      <p:pic>
        <p:nvPicPr>
          <p:cNvPr id="10" name="Minuta_molchaniya_-_Metronom_30_sek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01534" y="5987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38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258972" cy="1507067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Афганистан отправлялись действительно лучшие ребята поколения 80-х годов. От своих сверстников они отличались не только таинственным загаром обветренных лиц, не только ранней сединой и еще не потускневшим блеском боевых наград. Вернувшись домой, они принесли с собой лучшие человеческие качества, добытые ими в испытаниях: благородство, товарищество и солдатское братство.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://photo.qip.ru/photo/shuba77768mailru/200956501/xlarge/2186298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6049" cy="4301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gp.by/wp-content/uploads/2012/08/Afgan_600_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51" y="107301"/>
            <a:ext cx="6017233" cy="4011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653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46" y="-277791"/>
            <a:ext cx="12354046" cy="740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642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3299" y="685800"/>
            <a:ext cx="4608545" cy="606023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«Афганцы»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привезли с собой песни, авторство которых подтвердить невозможно. Скорее всего, их создатели и первые слушатели не вернулись с той необъявленной войны.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08"/>
            <a:ext cx="7353300" cy="489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5648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317241"/>
            <a:ext cx="11361608" cy="933062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летом 2014 года именно воины-интернационалисты были передовым отрядом, ставшим на защиту Донбасса.</a:t>
            </a:r>
            <a:endParaRPr lang="ru-RU" sz="24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340" name="Picture 4" descr="http://moigorod.msk.ru/wp-content/uploads/2014/07/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380" y="1371625"/>
            <a:ext cx="7091232" cy="5318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37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ds03.infourok.ru/uploads/ex/0988/0000b94f-56460ce0/2/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59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543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195"/>
            <a:ext cx="12192000" cy="73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59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19651" cy="361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49812" y="0"/>
            <a:ext cx="5040268" cy="361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9730" y="251928"/>
            <a:ext cx="6008881" cy="11756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Афганистан 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1979 - 1989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677" y="3327088"/>
            <a:ext cx="5007730" cy="3641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86" y="3359670"/>
            <a:ext cx="4907902" cy="3576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7558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196" y="-9745"/>
            <a:ext cx="9171992" cy="687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62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069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F:\540167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203902"/>
            <a:ext cx="4857752" cy="2654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4" name="Picture 2" descr="F:\афган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1" y="1"/>
            <a:ext cx="4500563" cy="3071813"/>
          </a:xfrm>
          <a:noFill/>
        </p:spPr>
      </p:pic>
      <p:pic>
        <p:nvPicPr>
          <p:cNvPr id="47107" name="Picture 3" descr="F:\3batarey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3190" y="4211430"/>
            <a:ext cx="4214810" cy="2646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9" name="Picture 5" descr="F:\foto-afganistan-v-rubrike-strany-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4562" y="214291"/>
            <a:ext cx="4643438" cy="2796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920482" y="2828836"/>
            <a:ext cx="56076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 smtClean="0"/>
          </a:p>
          <a:p>
            <a:r>
              <a:rPr lang="ru-RU" sz="2000" b="1" i="1" dirty="0" smtClean="0"/>
              <a:t>«..</a:t>
            </a:r>
            <a:r>
              <a:rPr lang="ru-RU" sz="2000" b="1" i="1" dirty="0">
                <a:solidFill>
                  <a:srgbClr val="002060"/>
                </a:solidFill>
              </a:rPr>
              <a:t>В своей стране - как иностранец, 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Приехавший из дальних стран: 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Ты навсегда для всех – «афганец», 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В ушах всегда гудит </a:t>
            </a:r>
            <a:r>
              <a:rPr lang="ru-RU" sz="2000" b="1" i="1" dirty="0" err="1">
                <a:solidFill>
                  <a:srgbClr val="002060"/>
                </a:solidFill>
              </a:rPr>
              <a:t>Афган</a:t>
            </a:r>
            <a:r>
              <a:rPr lang="ru-RU" sz="2000" b="1" i="1" dirty="0">
                <a:solidFill>
                  <a:srgbClr val="002060"/>
                </a:solidFill>
              </a:rPr>
              <a:t>!..»</a:t>
            </a:r>
          </a:p>
        </p:txBody>
      </p:sp>
    </p:spTree>
    <p:extLst>
      <p:ext uri="{BB962C8B-B14F-4D97-AF65-F5344CB8AC3E}">
        <p14:creationId xmlns:p14="http://schemas.microsoft.com/office/powerpoint/2010/main" val="2386212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37" y="111967"/>
            <a:ext cx="4655975" cy="6634065"/>
          </a:xfrm>
        </p:spPr>
        <p:txBody>
          <a:bodyPr>
            <a:normAutofit/>
          </a:bodyPr>
          <a:lstStyle/>
          <a:p>
            <a:pPr>
              <a:lnSpc>
                <a:spcPts val="1680"/>
              </a:lnSpc>
              <a:spcAft>
                <a:spcPts val="0"/>
              </a:spcAft>
            </a:pP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Получают мальчики повестки,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уходят мальчики служить.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обязанность такая: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врага Отчизну защитить.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Юноши России присягают,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Клятву перед знаменем дают.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Юноши еще пока не знают,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домой не все они придут.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Поседевших мам и пап все меньше,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они уходят в мир иной…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сынок в граните остается,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Остается вечно молодой!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2050" name="Picture 2" descr="http://russian7.ru/wp-content/uploads/2017/04/IMG_26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844" y="1136001"/>
            <a:ext cx="7919156" cy="4585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74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Война продолжалась  девять лет и общие потери в ней составили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15 051 человек.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5390017" cy="361526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25 декабря 1979 года по 15 февраля 1989 года в Афганистане побывало 620 тысяч советских солдат, офицеров, генералов, которые исполняли интернациональный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долг.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i.simpalsmedia.com/point.md/news/900x900/551eaa3643fe023db494599a058fe7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796" y="259863"/>
            <a:ext cx="5715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758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448</TotalTime>
  <Words>368</Words>
  <Application>Microsoft Office PowerPoint</Application>
  <PresentationFormat>Произвольный</PresentationFormat>
  <Paragraphs>36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Сектор</vt:lpstr>
      <vt:lpstr>Презентация PowerPoint</vt:lpstr>
      <vt:lpstr>Презентация PowerPoint</vt:lpstr>
      <vt:lpstr>Презентация PowerPoint</vt:lpstr>
      <vt:lpstr>Афганистан  1979 - 1989</vt:lpstr>
      <vt:lpstr>Презентация PowerPoint</vt:lpstr>
      <vt:lpstr>Презентация PowerPoint</vt:lpstr>
      <vt:lpstr>Презентация PowerPoint</vt:lpstr>
      <vt:lpstr>Получают мальчики повестки, И уходят мальчики служить. Есть обязанность такая: От врага Отчизну защитить.   Юноши России присягают, Клятву перед знаменем дают. Юноши еще пока не знают, Что домой не все они придут.   Поседевших мам и пап все меньше, Все они уходят в мир иной… А сынок в граните остается, Остается вечно молодой! </vt:lpstr>
      <vt:lpstr>Война продолжалась  девять лет и общие потери в ней составили 15 051 человек.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Стою в раздумье молча средь могил, Где спят «афганцы» - братья боевые, Кто умер с честью, так же как и жил, Мне смотрят в душу словно бы живые. </vt:lpstr>
      <vt:lpstr>В Афганистан отправлялись действительно лучшие ребята поколения 80-х годов. От своих сверстников они отличались не только таинственным загаром обветренных лиц, не только ранней сединой и еще не потускневшим блеском боевых наград. Вернувшись домой, они принесли с собой лучшие человеческие качества, добытые ими в испытаниях: благородство, товарищество и солдатское братство.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Монгуш</cp:lastModifiedBy>
  <cp:revision>39</cp:revision>
  <dcterms:created xsi:type="dcterms:W3CDTF">2018-02-12T11:25:55Z</dcterms:created>
  <dcterms:modified xsi:type="dcterms:W3CDTF">2021-01-28T05:16:24Z</dcterms:modified>
</cp:coreProperties>
</file>